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26"/>
  </p:notesMasterIdLst>
  <p:sldIdLst>
    <p:sldId id="281" r:id="rId3"/>
    <p:sldId id="258" r:id="rId4"/>
    <p:sldId id="259" r:id="rId5"/>
    <p:sldId id="260" r:id="rId6"/>
    <p:sldId id="268" r:id="rId7"/>
    <p:sldId id="261" r:id="rId8"/>
    <p:sldId id="256" r:id="rId9"/>
    <p:sldId id="277" r:id="rId10"/>
    <p:sldId id="278" r:id="rId11"/>
    <p:sldId id="262" r:id="rId12"/>
    <p:sldId id="270" r:id="rId13"/>
    <p:sldId id="263" r:id="rId14"/>
    <p:sldId id="264" r:id="rId15"/>
    <p:sldId id="271" r:id="rId16"/>
    <p:sldId id="265" r:id="rId17"/>
    <p:sldId id="269" r:id="rId18"/>
    <p:sldId id="266" r:id="rId19"/>
    <p:sldId id="273" r:id="rId20"/>
    <p:sldId id="274" r:id="rId21"/>
    <p:sldId id="275" r:id="rId22"/>
    <p:sldId id="276" r:id="rId23"/>
    <p:sldId id="279" r:id="rId24"/>
    <p:sldId id="272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FFA673-9971-4753-B1D4-9E8566658565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 smtClean="0"/>
              <a:t>Bấm &amp; sửa kiểu tiêu đề</a:t>
            </a:r>
          </a:p>
          <a:p>
            <a:pPr lvl="1"/>
            <a:r>
              <a:rPr lang="vi-VN" noProof="0" smtClean="0"/>
              <a:t>Mức hai</a:t>
            </a:r>
          </a:p>
          <a:p>
            <a:pPr lvl="2"/>
            <a:r>
              <a:rPr lang="vi-VN" noProof="0" smtClean="0"/>
              <a:t>Mức ba</a:t>
            </a:r>
          </a:p>
          <a:p>
            <a:pPr lvl="3"/>
            <a:r>
              <a:rPr lang="vi-VN" noProof="0" smtClean="0"/>
              <a:t>Mức bốn</a:t>
            </a:r>
          </a:p>
          <a:p>
            <a:pPr lvl="4"/>
            <a:r>
              <a:rPr lang="vi-VN" noProof="0" smtClean="0"/>
              <a:t>Mức năm</a:t>
            </a:r>
            <a:endParaRPr lang="en-US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05D2A9-5704-4744-9090-4597B2308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39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54276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463BD6-7E7D-4D42-A5CB-E49C170FEC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5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40DA-4ABF-456A-8716-1305CE692C06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9FEFC-262A-45DC-A93C-1F5EC2CC4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0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6AAC-171D-4660-B6DC-336B3F191804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1C94C-0A14-47AF-BF2B-48CA33915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3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50B43-637D-4D92-8C0B-243788A21C23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5F281-19EF-418E-B020-D673F4F74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11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3BCE734-5BE9-4C3E-96D2-263A7901D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4821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EA09F24-6C10-448D-8CD7-6D58D2FA4D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9058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C0B19FB-EE51-4F32-86A0-B5CFE2E390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9603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9C4230B-E76A-4152-A7B5-BF3517DE396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6305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5C5B2E4-2C23-4223-9F7C-622F807760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9284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5C4D7E5-4FC4-46CB-8411-6BF993AD91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7305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56D11E1-749B-4704-BF4E-D97C731EFC6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9316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6142730-053F-4A1B-A563-6689B45477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277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E783-E8B0-44A8-9899-74D23CC4B741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2C884-E817-41FE-944B-8A472A09B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7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E0E5C35-606D-4C0F-94DC-5AD3E091DD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0040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020E946-BC6E-440F-AA4E-E0AA77A03E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8252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C332109-E02E-4591-B474-03F4434E92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8377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F213ABC-BA03-4BED-96B0-82D3C6A856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164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11104-91E7-40D2-9D01-D1A8B346A823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D028-8EF3-4859-963D-88EE95B7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8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05B46-1DBC-4466-884C-6082B2A11BE8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A94F-632E-4831-A38C-66A729FAA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C9BA-D180-439F-A100-EE642B008F95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8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E7C4-D333-4DCA-85A3-F32F33B55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8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5BEB7-892D-4DF4-BE5D-AE7F632ED952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4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BFFF2-2BE4-45FA-BB17-75758F7D9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7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4F89-AAB6-4D20-833C-B98BDDC62B24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3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1327C-19B9-4CC5-BBC2-94452A75B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10898-76AC-474E-8861-6C8571C23EAE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9E945-806E-4865-9360-82F5D1DE7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5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727B3-D941-4310-A023-71D88528D805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0E82-AF47-4C06-821E-CDEE8BCA2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3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hỗ dành sẵn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Chỗ dành sẵn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0AF5E3-EBB9-4370-806E-484D60081EF6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5D8256-1000-4E0F-B3A5-6FAB50838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ea typeface="굴림" pitchFamily="34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굴림" pitchFamily="34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굴림" pitchFamily="34" charset="-127"/>
                <a:cs typeface="+mn-cs"/>
              </a:defRPr>
            </a:lvl1pPr>
          </a:lstStyle>
          <a:p>
            <a:pPr>
              <a:defRPr/>
            </a:pPr>
            <a:fld id="{B52551E3-9D31-44A1-B3E2-9F61C0CE98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3124200" y="2133600"/>
            <a:ext cx="42672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083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Món quà kỳ diệu</a:t>
            </a:r>
          </a:p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31747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10400" y="4876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240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</p:txBody>
      </p:sp>
      <p:pic>
        <p:nvPicPr>
          <p:cNvPr id="39941" name="Picture 5" descr="hinhdong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7" descr="attach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Hộp_Văn_Bản 1"/>
          <p:cNvSpPr txBox="1">
            <a:spLocks noChangeArrowheads="1"/>
          </p:cNvSpPr>
          <p:nvPr/>
        </p:nvSpPr>
        <p:spPr bwMode="auto">
          <a:xfrm>
            <a:off x="914400" y="609600"/>
            <a:ext cx="7448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ĐÀO TẠO HUYỆN GIA LÂM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ĐÌNH XUYÊN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Hình chữ nhật 3"/>
          <p:cNvSpPr/>
          <p:nvPr/>
        </p:nvSpPr>
        <p:spPr>
          <a:xfrm>
            <a:off x="645316" y="1896070"/>
            <a:ext cx="78533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Arial" pitchFamily="34" charset="0"/>
              </a:rPr>
              <a:t>KHÁM</a:t>
            </a:r>
            <a:r>
              <a:rPr lang="en-US" sz="5400" b="1" dirty="0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Arial" pitchFamily="34" charset="0"/>
              </a:rPr>
              <a:t>PHÁ</a:t>
            </a:r>
            <a:r>
              <a:rPr lang="en-US" sz="5400" b="1" dirty="0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Arial" pitchFamily="34" charset="0"/>
              </a:rPr>
              <a:t>KHOA</a:t>
            </a:r>
            <a:r>
              <a:rPr lang="en-US" sz="5400" b="1" dirty="0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Arial" pitchFamily="34" charset="0"/>
              </a:rPr>
              <a:t>HỌC</a:t>
            </a:r>
            <a:endParaRPr lang="vi-VN" sz="5400" b="1" dirty="0">
              <a:ln w="31550" cmpd="sng">
                <a:gradFill>
                  <a:gsLst>
                    <a:gs pos="70000">
                      <a:srgbClr val="2D2D8A">
                        <a:shade val="50000"/>
                        <a:satMod val="190000"/>
                      </a:srgbClr>
                    </a:gs>
                    <a:gs pos="0">
                      <a:srgbClr val="2D2D8A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2D2D8A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9" name="Hình chữ nhật 2"/>
          <p:cNvSpPr/>
          <p:nvPr/>
        </p:nvSpPr>
        <p:spPr>
          <a:xfrm>
            <a:off x="269084" y="3579586"/>
            <a:ext cx="82296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32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        Đề </a:t>
            </a:r>
            <a:r>
              <a:rPr lang="vi-VN" sz="32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tài :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THẮNG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CẢNH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3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MIỀN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>
              <a:defRPr/>
            </a:pPr>
            <a:r>
              <a:rPr lang="en-US" sz="28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  <a:r>
              <a:rPr lang="en-US" sz="28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Lứa</a:t>
            </a:r>
            <a:r>
              <a:rPr lang="en-US" sz="28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tuổi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Mẫu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lớnA4</a:t>
            </a:r>
            <a:endParaRPr lang="en-US" sz="28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28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28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28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Trần</a:t>
            </a:r>
            <a:r>
              <a:rPr lang="en-US" sz="28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28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Tuyết</a:t>
            </a:r>
            <a:endParaRPr lang="en-US" sz="28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2800" b="1" kern="10" dirty="0" smtClean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28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2800" b="1" kern="10" dirty="0" smtClean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28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28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2019 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</a:t>
            </a:r>
            <a:r>
              <a:rPr lang="en-US" sz="28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2020</a:t>
            </a:r>
            <a:endParaRPr lang="en-US" sz="28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596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GAN\Downloads\lăng b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317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Hộp_Văn_Bản 1"/>
          <p:cNvSpPr txBox="1">
            <a:spLocks noChangeArrowheads="1"/>
          </p:cNvSpPr>
          <p:nvPr/>
        </p:nvSpPr>
        <p:spPr bwMode="auto">
          <a:xfrm>
            <a:off x="1676400" y="5100638"/>
            <a:ext cx="5943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Lăng Bác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3124200" y="2133600"/>
            <a:ext cx="42672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083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Món quà kỳ diệu</a:t>
            </a:r>
          </a:p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40963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10400" y="4876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240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</p:txBody>
      </p:sp>
      <p:pic>
        <p:nvPicPr>
          <p:cNvPr id="39941" name="Picture 5" descr="hinhdong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7" descr="attach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_Văn_Bản 1"/>
          <p:cNvSpPr txBox="1">
            <a:spLocks noChangeArrowheads="1"/>
          </p:cNvSpPr>
          <p:nvPr/>
        </p:nvSpPr>
        <p:spPr bwMode="auto">
          <a:xfrm>
            <a:off x="914400" y="2746375"/>
            <a:ext cx="7315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GAN\Downloads\cau trang ti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-152400"/>
            <a:ext cx="9207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Hộp_Văn_Bản 2"/>
          <p:cNvSpPr txBox="1">
            <a:spLocks noChangeArrowheads="1"/>
          </p:cNvSpPr>
          <p:nvPr/>
        </p:nvSpPr>
        <p:spPr bwMode="auto">
          <a:xfrm>
            <a:off x="941388" y="5181600"/>
            <a:ext cx="6858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60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Cầu Tràng Tiền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GAN\Downloads\chua thien mụ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4763"/>
            <a:ext cx="915035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Hộp_Văn_Bản 1"/>
          <p:cNvSpPr txBox="1">
            <a:spLocks noChangeArrowheads="1"/>
          </p:cNvSpPr>
          <p:nvPr/>
        </p:nvSpPr>
        <p:spPr bwMode="auto">
          <a:xfrm>
            <a:off x="914400" y="5688013"/>
            <a:ext cx="6934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Chùa Thiên Mụ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3124200" y="2133600"/>
            <a:ext cx="42672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083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Món quà kỳ diệu</a:t>
            </a:r>
          </a:p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44035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10400" y="4876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240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</p:txBody>
      </p:sp>
      <p:pic>
        <p:nvPicPr>
          <p:cNvPr id="39941" name="Picture 5" descr="hinhdong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7" descr="attach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_Văn_Bản 1"/>
          <p:cNvSpPr txBox="1">
            <a:spLocks noChangeArrowheads="1"/>
          </p:cNvSpPr>
          <p:nvPr/>
        </p:nvSpPr>
        <p:spPr bwMode="auto">
          <a:xfrm>
            <a:off x="914400" y="2746375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 phố Hồ Chí Minh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GAN\Downloads\cho ben tha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0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Hộp_Văn_Bản 1"/>
          <p:cNvSpPr txBox="1">
            <a:spLocks noChangeArrowheads="1"/>
          </p:cNvSpPr>
          <p:nvPr/>
        </p:nvSpPr>
        <p:spPr bwMode="auto">
          <a:xfrm>
            <a:off x="1066800" y="5715000"/>
            <a:ext cx="701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Chợ Bến Thành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hQSERUUExQWFRUVFxcWFRcXGBgXGBgYGBgZFxgaGBcaHiYeFxolGRYWHy8gIycpLCwsFx4xNTAqNSYrLCkBCQoKDgwOGg8PGiwkHCQsLCksLCwpLCkpKSwpLCwsLCwsLCwsKSwpLCwpLCwsLCwsLCwpKSksLCwpLCwsLCkpKf/AABEIALABHgMBIgACEQEDEQH/xAAcAAABBQEBAQAAAAAAAAAAAAAAAgMEBQYHAQj/xABHEAABAgMFBAUIBwcDBAMAAAABAhEAAyEEBRIxQQZRYXETIjKBkQdCUnKhscHRFCMzYpLh8BVTgrLC0vEWc+IkQ2OiJTSz/8QAGAEBAQEBAQAAAAAAAAAAAAAAAAECAwT/xAAlEQEBAAIBBAICAgMAAAAAAAAAAQIREgMhMUFR8BNhIrEUMoH/2gAMAwEAAhEDEQA/AO4wQQQBBBBAEEEEAQQQQBBCJi2EeoU4gFQQiXNCnbQkeFIXAEEEEAkZnu+MKhAPWPIfGFwBHhj2ErygFQQQQHhgEBjyWaDkIBUEEEAQQQQBBBBAEEEEAQQQQBBBBAEUt+2eThHS2cTUlT0SCMTGpGbs9eMXUeERZdD2CCCICCCCAIIIaXakjMj9cIB2Gps7CWYl3Zt4Dt4Qyq8BoCfZ74iW+8UhCuk6oajHrHRgKFzlAS584lgO+oHdWI6Z5ViQhROTnc+Yc668Ip1XtLwhQSFAhmp1GzzLO9X4Q2napKUqZODoyErxAvVPVOVXII/TwGpssjAkJ3Q9FBYtpcYphUWejg96SHahyeKG/wC+7xl1xSZcs9lctBmHg6lnCD/DyJiybG8eK+8dorNI+2nypfBS0g/hdz4Ryu0z5037a0Tpj5pKylP4EYU+yI8mwy0dlCRyAfxjXFnbfzPKPZAolHSzaBsEpej6rCR7Yr5/lKmk/VWWjj7SYAoh8gEggFtSe4xljDkjtDmIuobdEuLbSz2k4ATLnfupvVX/AA6LHFJPdF5NNDHJ7XZULSywCBUPoRqD5p5RBu7b+1ylLlST9IlB0g2hnSR6MxKsS0+sHicV27TCVLAqaDfHILZtdeMwEqtEuSnXo0Cn8SqjxiqtFgXNLzp86afvLLQ4m3Wr220slnSornIJAfChQUo8AAc+bRX3D5R7HP6NHS4JigBhXTrN2cY6j7q10jmkq5ZSfMB4mvviysNklqOFSElKnBDBvCLxibdlgjndgnWqyMJCxOkggGTNVVA16ObmANxcbhHQ0qeMWaaewQQRAQQQQBBBBAEEEEAQQQQBBBBAEEEEAQQQQBFfhSFkAceETzFHa7zRjUmWtKpmWFJCijioDLgDqRAMXjea0TWQUCWlJ6QkEnE+QYswGdDUgb4o5i1z8RAIQRRR7SlOC5ccMh+cSJkkzFYQ+FOZftHjqRn7d8e3zfCLJLDjEtX2coHPidye6u46QeWa78LqKAB2lEKoTqWNAKk65wtFhlL6omSykscAWku2T6mMBfd9LmK/6iYpav3Es4UJ4KNa+J3mKhV5BNejkpHq4vEqMGnYZ11igw5VBoC4yr+jDtjnEdSYygoF3AY76Zc97bxXmmzflPEpYRMB6I0JDlI5JJJSOVOGsdOnLSpCVoZQUxSp6DceMEUG0GzyQkzJIZu2gVoMynwNOFMq5nFHRkqcONffkfaPZGHtV0HpF4SkIxEpdTkA1ZkOQ2WWkbxy+Us+Fe8OJNYmSrnGswE5MhKlHNtcJFaZROk3On0VHisqTw7IAI/FF5RONZi9rwoQ8UlzrZZ4n9P7++NPb9llTAVI6pGhdST3gYk94VzijsWzVoCz9W7ZELQQ5LZ4my0zrlWLMoWIO1FpWMICuqQ+EOKvUq3jJu/dD+zFsPWSSfNKQS4arsMwcWfdF5atiVzKqXLlFgHJxHOnZBGZ36wq6vJ/IknF0i1nskpAIJUa6k1J3ReUTVKBpDlnmMRwL+2L6TcSKfVTDlVasIzbTCdPdEiTYmIZKEZdkBRqPSIJHcdIzzi8arbx2ll2aXjXVqMnPmDvA4w55Jdr5s9c2ROJUcImpUdHZKkAPRORSAKMqFX3cpnky1uUqR2VvWp7JNUmuY7wYp9k7mFjnFSZixTCgLAcnqkErBZbYSGYFlnmZuWLZp2OCKy7b/lTTgfDM1QqhO/C/bHEd7RZExkewQQQBBBBAEEEEAQQQQBBBBAEJWsAOYVHOvKVtiZahZpRYkBUxW7IgbiMLv8ApyW6Wt++UOXZ50yUUklEsKB9JamKUjuLvEjY/a0WmUcZGNGJSsuy9Pl3cRHE7y2gVOmALCQcCUBtMIZLvuDV4VOsX+xYJVMQHSpSAXSAWGJJVUmhUU8aaCMzLuzLW52/vpE1As6TiBIVMIJDNklxrqRy30ibM3cJNnKkJSkzDQZcBx3+IhmzXCg+ao+stIHsAMaYWUJwpAThQmm8HIN7Kxu2a1GtEIUiRJUpQATLDnD53Bt5Jbvjnl8XitzOV9tN7P8A45eQw7joO85mNptOl0yZAoFqxL9VP+Sf4YwNuPSzFK0JoNyRRI8AIx+m52m1FNIQCTFSELnK3JFa5JG8mLe8rMVrCBzPwH64RayLiylgAhJBVpiUGJqNE5cwY0n7qik3cw6qHqBiW+uuDzQ++OmeTK81lCrPMyAxyqMwyUn2gjvjPy5ISMCU4yAysmyq5Puzi82WWU2qW4IJKk+KSPlE7Gq2TMkjQH30itKUEl1GuYCXzz1AiTfEtWBQSAXIop9DwIjLzEzQvDgQabnbd74laalC5EsNjfPzwMy+Sa5w1MtyH+rQFckKV76RSS7NPV/3An1UpTXmA78IXLuFS+3MWoZVJIO/OkESpVvCSUq+rL+iwO90mngUwJu1K5ilYkVKST1t4VzOuR74zMuStBIS4A0zBzzSfzhVlvdXSYQkkjPCopGuaXc5Hwziba028uwSk7u5AGr5qjyYqQC5U7NmsaF8kh84zgXNVXBLG8nEo/8AsSPZDyLLPIrNCdThCU05gZceEVlfpvGX5iH9WWT7VQxa74LegBqVol/GKoXGpY661q5k/HIcI9Oz6R2QCSeB9nhAR7xvkBQqmYaFSCsmlWIJDO5oxfdC7JeMuY6AEgnOVMcEn7pLh+BfmIrL+uEunzS25tffyjPzTMlhiMSQ9DoBnWjdzQ2aa+3WVhhRUEj6uaD1SDQoW7jViCQNItrr2jmoBSrEsIAxJmUWly3Vm9lfJVeMYewbULSMOIt6Eyo7ltTvDQjau8jNkpTJC0rKwVoJKioBKsJSrVltqdDRo1Kldku+95c58JZQ7SFUWnmndxFOMTY5RatoJcmRJmzFBS8CAyVYVHEArGkiqSHLtwGsai6NqFhIxfXILEKDBeFQcHcvTca6xqxnbXwRHsdvRNDoUDvGRHMGo74kRlRBBBAEEEEAQQQQGTt22aUWZUxLKVl90E0d9QD8BHE9q75FptS5nWBUosHABADOQMiWBLce5d5XhiSFlQOJwoA0ocw2SScnzYVZoTc90yZ6/rZ/RHzHA6z7joeDGM2+nPy1N07C2dcqUvAtRWkLIMwu6m9BAVrGmu+zyrM+CUhPFRbnWYt9BpD9mvro0pSh2CUpSAlTACgYHCB4Q7Z7ELQStctiKOUpBL727syYOuiJ+02FghSE6EJGI79AAPGLa77V0wK+jKHYOWcj4DKj6xFNyJFGSPef0YmICEsMW/IU6tS7uNR+hFFXtF9ss+hIYc1P/dGTRZKPGovmcFKnKBBdCBxzSKjQ0yNaxTSOz8398T2vpS3XZAZylkdkqVXcgFvcItJMlSZajqaV9Ikuw3ceMey0S5IJmzpSAoKT1lpTnuJIq0S7DbLPPChKnJmhBSV9E6mKnZzUVwnwgXyakSUhLDdzNc3Z6/Pm8650Dp5ZGSVYlHcK78qn2xnb328sNmmGWsTlLTRgmh5HEARnD2y230m1TFS5KFS1MGCyeukZ9kMwOGhNcUa8M966BMWgqIKqgYyAFUBJDuHo4OW4xGIlYs6YQzDTkBGbFkUqepeI0SCzlsxo7aZCj1hwS/rc8yCeOQrvoBnGNt8WmThOSFHmQPcfhHky2hJYoSDxL+5JML+jg517z7naKy9UsseqPjF2a2jCcmYT1R3H4EA+IhmRYZaZilOzgP3Yqe0wm7fO7vjHiVnpiHOcsZ6denKM7XS1lrQMsZ5IPxHxh5CxpKV3lI9yj7o9koegjPXn5RrFZ53RKmqWR2uiQpYHMj4PGolaQTF6S5Y5kq/pHvhE281IIBwv91JNORUw8YcsVrlzpSZslYXLWHSoeBBBqCDQgsQRFde3bHL5wJJUW9bxUtSRmCGIKRv4F/fFfaVS1YgzMkgmhSeq2emeVIlD7VHfDCbOFLmA6YquzB610EDSqtFxpUCUjMu4r5oHwiPdtxrKynF1c9CDl6RYZ550izRKCUmZJV1VUBBBGeYNRmN2mcN2+eoIbC6gHJqDv0bTj3REMbQ7GdMhJSRilVdusAzFK0ku33hXUAxXbV3jaJcqSmWR0aQhK1gKBCkAYCoeYCpIIxatWLGRtOpLJWygKATMx6s1NRyI74uEXpJmpAUQgsycdG9SakkEcMzvjcyZsJvfaWXZwhSphExWFig4VgZlQ1w4XpkWSI1Fh2sKKTxiHpoFaZ4kDPe6fwxjNoNlUWhKFKWcSGZTDEQeqQ5pMFdCCNTpEi97gtSFS7RMnypdml4VKSokLJUySKJbEpJKWfXSNblTVdPs1rRMSFIUFJOoLj/PCHo5JdO0ChOmlJMsS0pIXRlJIPaFQqo1FOEa6z7cpMoLUgqxJCkmXV+GEl0l9HOWYiaNtY8DxyS//KPNmKAQky0pqS46zh8G8UIB4inGFdG3drTOlTCVTUEpQU4hXGSEitElwYzvvo27THkMWO1Y0AlgSA4d2Oo0yIIyGUSIqvkHp3DdY72ypmxfKgGkSLpSTOQlyCVpGEbipqklgwIz4R4mUVdGpLnqhyWOWbMOrzIdy9TlOsiSmYlKTRa0uEA1ZQzOp15uYxuM77u8S7JKlksp3bJJOpyaG7ZaSmicQcVdx7En3xCsBefUvQ/1RIvJYxgPUAONz1HsY94ht10n/RmyCQ2rV8XjNz7H0k2WSapcvyBI9tY1aiXPo8ozsn7RPJX8phSI02WAmaeCf5gPcB4Rj17eSpdq+jrQoAHCZjhgos3Vzw1zfujYWpX1c3kj+aOMXnYJsy8ZmCWtQ6YdlClBqA5AxcZta3G3cgKs6woZBR5ECMl5Ng1tSxzRMB40/wARv9qrhtE6VMTLkzFkhYACTV8qmkUGwuwdtkWoTJsno04Vh1TJTucIFAp/ZFkukvll9s0j6Yo6kE7/ADlflFn5NZgNvQMiELO+hSNeDxf3v5MrVOtJmBUhKWaqyTmo5JSoaw7s/sYuw2yUqYpCytE3sAsMIQKkpBriHhG7jlMd2JLNtzZO1M9WI6ftR3e+HrMesv1fjDCPtR3e+ODo06irEGLAcM/bFXe3bHqj3mLZa+dM2ybRy3PlFPep649UZd8brGKvuw9ru+MCftj60v8ArhN2ed3fGFJ+2PrS/wCuMtpe0drMqxWhacwgt4EnxAbvjgCJ6Uu5BVUqL1Orl+Ud32ulg2C0nXolV/gVHzzKz7RZjTCNx4x0xc67F5GLzBlWqXidIVKWkByyl4wqgycIR4RsL47aeXzjn/kMIKrbTzZGbelMyjf3x2k8vnEyXFVz5uFaCaNqG+NIoNsrSfodpwE9cITRwcJmJxsM+y78DF9PPXRz+UZTyiD/AKSa2i5Zzbzx8TGYtTdkHNhBO8HvfCrxKYup/bS4oUJfSjVim2VJN3y2LDEtxv8ArFRZIUcQcAdWjDMMcw+fhBCLVZJS20qWdhql6ihy90V1puJaOwoh8xoeyKjI5nOLySOoCRQ00LnkR1TXMHdDUqW4oS+dG4ZpOmWVYCik3vOs9KpGdKo31QaDuwxeWvaQWyXKlLKUKfGAcSXUxCWxahzR3hu0MoOpIYvi0oaZHPuipveSgqkJRh6wUlZJql0hQKeD57urvioesuznSoXZ5lHBSFOxGtHpmBTgIRNu+1SV2aX20SsQWlKcLKZ3L1wlJIeo7zBLlz5BAQoqGEGijuPZ0GoZiOEWlk2mSUlE0M/BKa8uyTlUFJ4aRqZaSxk7HOlzlzFTUJT0pU5NClSDTEoMaMx5mKi1XgCkYAhBSSSpBLkEkjCoklg4zrzo3TLdcci0OUEJIGOgqVa4gQ7EBOb84zMzY3AEzpIWEgFNWxJUD1GdQDVCauaAsaxbZYxcV3sJtOhKlKnonA4UAECaty5SVl1dVxhyToa6R1myrJFS9c/nHGLP5R0ycSZs+2lbUCsKeswDM5oFPnXhFzc/lnQlxaJTOSUFBABFBUKID98Q3pw+Xe5YBIAYAPk2mlaDXMtE24rWfpUkYgcU2Xk+qg4qOP8AmICJnZSU4mAFcvYfZ84vtnpD2qQ2BhMl9kOe0Ca90Yp7dlus/XHkf17YSr7ea9CZo45BIHsEKuj7U8v7YM58z/ePvAh6dva/mrzPc/Lhpz4cozko9ceqr+WL+cO0eBjPIPX/AIVe6FTEi7bbNFoI/wC2AphhS1AG3El3qTFyb4V6Z3UKAPZFdImT8IMsISBRylyWpy0ES0W0YR0syQlWriW+e4vHrvWx1OzjOnZb3Mzrc5NQG1d3ryIhiy2510PAuB4A090OzNoLMksZyDm+FKc+5Hx3wz/qGzZdOsnckL+UT/I14i/jl9rETPvp8PmYy+0c0m22MJUVAJnYimoYqlUVhyFNd0Rl2yxqmLUpaiXqClWINoaUMT7BeNmJwSgsqP3aBtTX4RnPr3LHWlx6cxu1hZz1l+qPfDcv7VPMe8QqQesv1R74RK+1TzHvEeV3ahedNW7t/OkVV7Hrj1R8Ytw50D6Aqz7m4GKa9j1xyGVdTrrGqxFddfnd3xhQ+2/il/1wm6/O7vjHo+2PrS/64jaRtWP/AI+1f7Sv5VR87Syr7oofQ3HWPovaYPYLV/tK/kVHz6mxpAbE+Y01jpi52OkeQxZK7Y5B+rk5N6S90b++D1k8owXkTsyUTLXhLvKlvl6Z3RvL57SeXxiZLiqrQeujn8RGY8oaQbHPegeX/wDoj5xpbSesjn8RGa8oP/07Q9aS+H/dlxmLUnYw/wDxyfWX/MT8Yth2pfIRTbEF7uHrq+B+MWxUHluWDVLt7YXynpQWm1L/AGlZ0OcAlFho+JSlHvFO4RY22+VS7TIs4SCF41LJzoQkD2KMTE3HLVOE7JaHSk1YpI3Atko5RHm3GpdqlzgQRKCgQ1TiBIIUT94UO6Khcy8kBabO5xqSpbZgJBKRnkSUq00jPX0SJ9iILVnJPfKSW9kWUqSFXh0tCEyylXWTRQW7YXcUJqzRXX6j6yx8Jqh4yfygsaewIZCSC5JZiQc9wNdIctF3pUMJTUVJD5cmeINimEFzVCUBRHJan9kP2G+8UuWtYYzsKUjMB8R1yASNIBs3apBUqWqict3cDl3MY8k3/NlpHSJLFZDGtU9ahLHIP2tDnFnImIUQKHCOu2hwpUxy0Oh17oYlusKxMRKUpQB1oofEwRm5216haST9cHTjWQyqZpKiHUwDNkC1KRrtkNprNbJszp7KhkoQy1IC3NR1kgFL5sc2cZNHKtor6a0zQeqAtYZmBDsw0/xC7BeSChlBXDC25qghvCub50zysc992ZTaXFQ47ouNlLU9skCr9KmmjVPjl4corJVsSosMSUnKtMqOGYxZ7FWYqvCSMylRyDE4UqenCBj5dsuX7RXL+2CV9ur/AHlfzwu5pJC1OCH3htREz9lKTMCgOqFA15xfTrb3TZ/YX2qPrTwaM2nt/wAJ94jQ2mWcJJwin3W5vn/iK83QEqBMxLEYe8sRrwhYY1RTLsRMMxSgHAFeSVmKvZu7QZ4QoAuXSp3bCCSkjJlDUVDbiRGpmWQIE1lBTg5cEqG/jHO9j7IFX/MJLCWlcwc+jQgZ+uTCRbXt/XcZdpm4clYVUBAyZmGWp74s9h1KNoMsthUhRPVcgpqGOjvrTvjO+U9OO2nAe0SAXoTl8I0/kklCWFpWsFQl1ZQc/WFTUPKnLfA9KjaGy4LQsAs5xHRyolRLczE3Ys/XTKv9UWZvTRxjKeVAvairEQcJ5nrrHgGA7xGx8lViSuWu0VUPswnIk9UkkvQCnOuTVaTbUWcVXyHvhEn7VPMe8RezLPLFUy3dgxZiONdIOhlYj9WxalBnnviaa5JUshSnfIZMQ/Is2/Jz7Xp71mPMfh8TFovCc0vzL+zKFpw6oc7yfyjV7sTszN1+d3fGBvrzzl/1xPJAJ6rVOTflCMCCt2OJk+IJrnueM6a2lT7MVpIxEA0I808xrFeLsYsJZ7svEUi5kzgHoTlu+cPC2D0T4iNRmo9ju8JBJJcDJ1MO4xAvk1Ty+MXRtjgjDnx/4wyJ1eyPH/jCkZW1CqPW+IiNbLImapaFgFKhUFIWDkQ6SC9QNNI017WkhIOF66Fi2vmxVTLSKPL4Ahid9XZvbE0u1XZ7GJMoy5ZRgqcISxchnFaZDSHpkjFIH1aZhJCSFFTMyj5qk6gRMxIVRWJjQ0/tJh6wXj0VJWEg54wqjEjUjec+EdelN5+NsZ/6+dLkbNyWYSgBwWse7hAm4JYBSJKMJFXUSDoxBBOsQv2tNJrhHKvvVSGZ9oURVRI/X3o7/j7puHZkiyWZymVICt0tCcR5kAN3xza+NthIKuiSlalGoJol9+GpNCI2MxBOJ2oeNKcaaRx2/bMenmBx2lGrCgURrE6+ExxljnjlblY3qNrJJDrdCikPQ4WcFwVcz4Qm67zRNMlCAookFLTFJwpWyFIdNTmSDXcY5mg5h2ChhJzFWqQctzwKta0hPXKSksAlhkGyy0Bq7x5O7pLXWp9kPRzqEdJNQoNV0uh8tM/CJCpyulwpUwVM63EYZlD317hHNk7ZWtk4ZpyUE9ks4Y9Uh6ceO+INh2qtEpRImEA0OIYwTqXNUnOoD1MGuRW0sz/rJzhwFq+e9mitFqUTu4B/zpCl2jGtXSOpSvOpXdUCv5QSlINGdsnwn4UgxT81KnSUAFLZAijZuI3nkgu9SrdNWkOESlOogdVSigAB6Ati40MYSUgdgOSoApoc+yqrZA68Y3ewEpUrpmUQDhBYkOc9x3nxh4bmLrybIt3eu/q5PyhZkJ1WlznkfjGJTaVN21ZnzjvP3Y9M8el7VfOG2uLa9Aj00nkH9xhfQozxf+sZu4bfLTjKpiQSQBiU2T+kTviXeN9SkyphTMSVYF4QC5KsJYAal2jNyvw1MZ8mJ09BRMKFO4Ue4v8AOMVspd5F52i1KPUlvLKQHUoqlIOpAAHVOvxiXdk8ykqGHtJCc2Zu8xIulaJXTkkkzV4mZ2aWiWz/AML98bm2bpmtr5fS2tGBBXjUMKFUKipR6rvRyWd9Y0mzV3TZUxc6elaWThTKdKurhPnmYWSNMy4OUVV5XYJygoqUkpyYPv8AiYtLlmCRIMtS1LLmpFS4A0ppDSbc+8qC3nIIdIIUwLZYn0J1MdA8j1sky7ASpRJVMV1agJw5B3q4LvxbQxn782YTa1pUsrGFwAlsi2bg7ouLgskuyyejcgBRIcOatn1TrC7kJq10E3/Z9x8f+URv9SWbGQQX7uH3oy/7Wlen+vwwwbSDMoSXAIqNw4Rm5NzGNv8A6is/on2f3Qg7SSfQ9ifnGYTP9bx/KFif634vyhyOCfM2jk4j1NToN/OPEX9IxuxYCviEjXeqM3Pn9ZWeZ148oRKmVUa9ka/fRwjPJrg2o2hs+4+z+6JAvuSEFeAsFYWZLuxO/LqmMWmdz8R8o0yLACHJVmaYlAZnQFo1Ltm46S/9TyfQ9iYT/qqUDSWPAfKM4Z1fO/F+UHTet+L8ocjhFxeu1iMH2QPWHuPCKg7UyjnJPdh+YiHek76vXMeceMYcXx0c9TKMyWsglKesoKIYFLZg4QCOIhypcZHRv9RSBhUZcwAnicmd2UWziTdVqkzSoywshDYqEZ5V7jHJ7gtc4rPSTpi0gKZKlUcg11GnsjV7J34pCrX0MqbNWEygEyxiOL60YiwIAA3gOzax16WX85pyzn8V5fO0n0d8SSnPoyqYkhRGVAXEV9o2qS62xFJSMKgc8nNS7bqPwjTWP6+WZVqkqShISnEtBGMJQ5WpRQEoOIcedWhm0bIWQlkLlAnqgFMol2YMzF493NxmEs7/AH+2e2c2iVaTMV0WFPpArUFF/vHNt3CMnabjVPt6pXZEzGsdbNBUTiFfZzjoh8nahNMxM0AKd04AzHc4OGoGUc+vmQZF4iUAk4itKyc2CxkdC4EebrZcsZG8Onq7IvnZGYm1KRLSBLX0SlsAEpWtYRQDJ3em/lEe77gMyRMX0KSULCMVQSorA0BcgkDjiObCC3XktJmS00CZaZmMKVixJUCNWam7SHJFoXIK5KFKwlUqcFYiCCZ6EkEa6F+Eeb266RLBdqwlLJI6VS8KXywHCxxMxoczuiPNuhUxSSA4xKBS4BoAxqRmSz/dO6NeZ04kJSxcgB6dZRDOwDgkDWIEy3TBJStdFdGokUU/1S1O6kuCQnQj4xrlda+/fvw63KcOP373/v5rFWu7lylFMwYVAkAFwTq4GUQlnMkvXfX2xs9sujnPMCUpHRlSd9QFAkZ5AhsgTGMmSQka+afFIOffCOFbu6djBilzQspSUjpEqR1gXSTh6zEODQsRlWNRYbEiSVYFEhRBJVnQNRqf5ixF1p/ep7x/yg/ZY0mI8P8AnDUXd9IxV3+6PfD9d8ShdX/lT4D5wJuc/vEvx/zFRDJbX2H5x4Zm8/r4RMNzq/eIP69kCrlU1ChuBMNiL0nLjC0r3D84kS7lW3mfi/KPVXQvIBP4vygGcX+GMeFQ07zWJX7Gm+ikj1zX/wBYP2Ov0RyxH+2GxF5ex6wsyyUkHXKnt46RLl3MoVUge0gQsXa2UsHhr7YozMws9BwpCRQuN+R05xb2m4JhLhLP6RAHsePP9MTToj8RP9IjKmLPeOigefh+cTAt8i4hg7LzdSjP7496a+MLk7NTkFwtI/EQfERi4uky+VdPPWVzPvgkK7XIfzpi0XcCjUrSDmaU9qnhj9lIS72iUCwFSkag6q4RjjW+UNyzEtNqX6SvxGGRLlDO0SvxD5wrpJWk5J5JJ90XjTlCgYUFR4MH7wewe8iDCPTHiPnDVTlDVpkpmAIWVBKyEEpAKutSgJAzI/PKMZttcsmxzZcpAnMQCelCGNRlgZ+RyBjaqLEEEULip+EUG1dwLtq0KM1ikM56RZd3cPQRqT5Zy1WY2aRKE5RmzOjkAuqqgBuSyQSxLJoMjwi68nl+CVNnEKSDMwJKllAYALZXWIfrFnFaikPztl3lpQVlkipKa5Nv4B+UVqtk0y0gJmYsXWxEpTkHYVIZqvxMbmXHuzrc02sq+501pE60WUyloUhZKw74FdpTAMVNUcmiwTIQlaFptdkCUqxLAmJq24k589wqYxlkunDMTNCkY0sQcaxUJIB6orQxLmT5qlEqWgOVPimK3lT1csST41Eb/P8Apn8X7XF1bRT5iCVz0IUR2FlDJcDJbAFqsK97Rhto5c1V4TFpVLWnGCCJ0keagqYFYOenKLqbd6SKiymujPU5uEQu5LtCU1VJlntJcpxDEA4dnBokGrU1iZdXn2J05ilWHZKzzpS5kxE8qKcBMubKwgB2bqqxUOp7ox0+yTAtZC5eGhSFzZKVFIUFAEY6GnDLSOgyiQkpFplVd/rTV++GZdjODCq0SVJIYpKwpJHFKnDd0cmtRQWW2lYWh0IdcspWLRK6oxAFgFviAxKqas1DEK3oWZctIMshKVS8ZmyQF/VLQG6+fz4Rrl2HFVU6URq0wvxy4D2QyLrSH6OZJSkE4QFYSz60BjW/0v8A0zemztnNjxmTOxCUBiTORokgdVsJHWOvfGXlgpZISgpCUMkWlNDgSkkgzc+qMqRtZlnmmXgE1DNT6xTP/mIyrqWWxzJKmyxKC25YklobTUaIJG6PejG73xDTauUOi1DdHVyP9EN0HQphkWscY9+lDjBTn0dP6aEmzJjz6RzgM/nABswjz6MI96bhB03CIPPo/wCnMHRHefEwrpeAg6TlAJ6I7z4mDoOJ/EYXj5QdIYKR9H4q/EfnHvQcVfiPzhWIx7jO+IG/o3PxPzhP0McYfxmDGYCIbsR6I8BHn7LR6I8ImY4MZiiMLAN0H0Abok9IYOlMBH+gJ3QfQE7okdL+ng6X9PAMCwJ3R79BTuh7pYMcAybuQdIbVcMk5oB5iJXSQY4CMm4ZI81u4iA3BZ9UiufaiRi4H2x453GAZTcFnFcI8VfOBWzdkJcoSTl2lfOHCDuMeEHjAMHZWx/ukfiV84SvZWxluoKBqLXl4w8RzhBEAynZOxguAQ+bTF8sn3RHOxlirRVc/rFRN6N4SqW2agIaRXL2LsLN129c890JTsfYxQYx/H/xiWs8vbCIaV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6083" name="AutoShape 4" descr="data:image/jpeg;base64,/9j/4AAQSkZJRgABAQAAAQABAAD/2wCEAAkGBhQSERUUExQWFRUVFxcWFRcXGBgXGBgYGBgZFxgaGBcaHiYeFxolGRYWHy8gIycpLCwsFx4xNTAqNSYrLCkBCQoKDgwOGg8PGiwkHCQsLCksLCwpLCkpKSwpLCwsLCwsLCwsKSwpLCwpLCwsLCwsLCwpKSksLCwpLCwsLCkpKf/AABEIALABHgMBIgACEQEDEQH/xAAcAAABBQEBAQAAAAAAAAAAAAAAAgMEBQYHAQj/xABHEAABAgMFBAUIBwcDBAMAAAABAhEAAyEEBRIxQQZRYXETIjKBkQdCUnKhscHRFCMzYpLh8BVTgrLC0vEWc+IkQ2OiJTSz/8QAGAEBAQEBAQAAAAAAAAAAAAAAAAECAwT/xAAlEQEBAAIBBAICAgMAAAAAAAAAAQIREgMhMUFR8BNhIrEUMoH/2gAMAwEAAhEDEQA/AO4wQQQBBBBAEEEEAQQQQBBCJi2EeoU4gFQQiXNCnbQkeFIXAEEEEAkZnu+MKhAPWPIfGFwBHhj2ErygFQQQQHhgEBjyWaDkIBUEEEAQQQQBBBBAEEEEAQQQQBBBBAEUt+2eThHS2cTUlT0SCMTGpGbs9eMXUeERZdD2CCCICCCCAIIIaXakjMj9cIB2Gps7CWYl3Zt4Dt4Qyq8BoCfZ74iW+8UhCuk6oajHrHRgKFzlAS584lgO+oHdWI6Z5ViQhROTnc+Yc668Ip1XtLwhQSFAhmp1GzzLO9X4Q2napKUqZODoyErxAvVPVOVXII/TwGpssjAkJ3Q9FBYtpcYphUWejg96SHahyeKG/wC+7xl1xSZcs9lctBmHg6lnCD/DyJiybG8eK+8dorNI+2nypfBS0g/hdz4Ryu0z5037a0Tpj5pKylP4EYU+yI8mwy0dlCRyAfxjXFnbfzPKPZAolHSzaBsEpej6rCR7Yr5/lKmk/VWWjj7SYAoh8gEggFtSe4xljDkjtDmIuobdEuLbSz2k4ATLnfupvVX/AA6LHFJPdF5NNDHJ7XZULSywCBUPoRqD5p5RBu7b+1ylLlST9IlB0g2hnSR6MxKsS0+sHicV27TCVLAqaDfHILZtdeMwEqtEuSnXo0Cn8SqjxiqtFgXNLzp86afvLLQ4m3Wr220slnSornIJAfChQUo8AAc+bRX3D5R7HP6NHS4JigBhXTrN2cY6j7q10jmkq5ZSfMB4mvviysNklqOFSElKnBDBvCLxibdlgjndgnWqyMJCxOkggGTNVVA16ObmANxcbhHQ0qeMWaaewQQRAQQQQBBBBAEEEEAQQQQBBBBAEEEEAQQQQBFfhSFkAceETzFHa7zRjUmWtKpmWFJCijioDLgDqRAMXjea0TWQUCWlJ6QkEnE+QYswGdDUgb4o5i1z8RAIQRRR7SlOC5ccMh+cSJkkzFYQ+FOZftHjqRn7d8e3zfCLJLDjEtX2coHPidye6u46QeWa78LqKAB2lEKoTqWNAKk65wtFhlL6omSykscAWku2T6mMBfd9LmK/6iYpav3Es4UJ4KNa+J3mKhV5BNejkpHq4vEqMGnYZ11igw5VBoC4yr+jDtjnEdSYygoF3AY76Zc97bxXmmzflPEpYRMB6I0JDlI5JJJSOVOGsdOnLSpCVoZQUxSp6DceMEUG0GzyQkzJIZu2gVoMynwNOFMq5nFHRkqcONffkfaPZGHtV0HpF4SkIxEpdTkA1ZkOQ2WWkbxy+Us+Fe8OJNYmSrnGswE5MhKlHNtcJFaZROk3On0VHisqTw7IAI/FF5RONZi9rwoQ8UlzrZZ4n9P7++NPb9llTAVI6pGhdST3gYk94VzijsWzVoCz9W7ZELQQ5LZ4my0zrlWLMoWIO1FpWMICuqQ+EOKvUq3jJu/dD+zFsPWSSfNKQS4arsMwcWfdF5atiVzKqXLlFgHJxHOnZBGZ36wq6vJ/IknF0i1nskpAIJUa6k1J3ReUTVKBpDlnmMRwL+2L6TcSKfVTDlVasIzbTCdPdEiTYmIZKEZdkBRqPSIJHcdIzzi8arbx2ll2aXjXVqMnPmDvA4w55Jdr5s9c2ROJUcImpUdHZKkAPRORSAKMqFX3cpnky1uUqR2VvWp7JNUmuY7wYp9k7mFjnFSZixTCgLAcnqkErBZbYSGYFlnmZuWLZp2OCKy7b/lTTgfDM1QqhO/C/bHEd7RZExkewQQQBBBBAEEEEAQQQQBBBBAEJWsAOYVHOvKVtiZahZpRYkBUxW7IgbiMLv8ApyW6Wt++UOXZ50yUUklEsKB9JamKUjuLvEjY/a0WmUcZGNGJSsuy9Pl3cRHE7y2gVOmALCQcCUBtMIZLvuDV4VOsX+xYJVMQHSpSAXSAWGJJVUmhUU8aaCMzLuzLW52/vpE1As6TiBIVMIJDNklxrqRy30ibM3cJNnKkJSkzDQZcBx3+IhmzXCg+ao+stIHsAMaYWUJwpAThQmm8HIN7Kxu2a1GtEIUiRJUpQATLDnD53Bt5Jbvjnl8XitzOV9tN7P8A45eQw7joO85mNptOl0yZAoFqxL9VP+Sf4YwNuPSzFK0JoNyRRI8AIx+m52m1FNIQCTFSELnK3JFa5JG8mLe8rMVrCBzPwH64RayLiylgAhJBVpiUGJqNE5cwY0n7qik3cw6qHqBiW+uuDzQ++OmeTK81lCrPMyAxyqMwyUn2gjvjPy5ISMCU4yAysmyq5Puzi82WWU2qW4IJKk+KSPlE7Gq2TMkjQH30itKUEl1GuYCXzz1AiTfEtWBQSAXIop9DwIjLzEzQvDgQabnbd74laalC5EsNjfPzwMy+Sa5w1MtyH+rQFckKV76RSS7NPV/3An1UpTXmA78IXLuFS+3MWoZVJIO/OkESpVvCSUq+rL+iwO90mngUwJu1K5ilYkVKST1t4VzOuR74zMuStBIS4A0zBzzSfzhVlvdXSYQkkjPCopGuaXc5Hwziba028uwSk7u5AGr5qjyYqQC5U7NmsaF8kh84zgXNVXBLG8nEo/8AsSPZDyLLPIrNCdThCU05gZceEVlfpvGX5iH9WWT7VQxa74LegBqVol/GKoXGpY661q5k/HIcI9Oz6R2QCSeB9nhAR7xvkBQqmYaFSCsmlWIJDO5oxfdC7JeMuY6AEgnOVMcEn7pLh+BfmIrL+uEunzS25tffyjPzTMlhiMSQ9DoBnWjdzQ2aa+3WVhhRUEj6uaD1SDQoW7jViCQNItrr2jmoBSrEsIAxJmUWly3Vm9lfJVeMYewbULSMOIt6Eyo7ltTvDQjau8jNkpTJC0rKwVoJKioBKsJSrVltqdDRo1Kldku+95c58JZQ7SFUWnmndxFOMTY5RatoJcmRJmzFBS8CAyVYVHEArGkiqSHLtwGsai6NqFhIxfXILEKDBeFQcHcvTca6xqxnbXwRHsdvRNDoUDvGRHMGo74kRlRBBBAEEEEAQQQQGTt22aUWZUxLKVl90E0d9QD8BHE9q75FptS5nWBUosHABADOQMiWBLce5d5XhiSFlQOJwoA0ocw2SScnzYVZoTc90yZ6/rZ/RHzHA6z7joeDGM2+nPy1N07C2dcqUvAtRWkLIMwu6m9BAVrGmu+zyrM+CUhPFRbnWYt9BpD9mvro0pSh2CUpSAlTACgYHCB4Q7Z7ELQStctiKOUpBL727syYOuiJ+02FghSE6EJGI79AAPGLa77V0wK+jKHYOWcj4DKj6xFNyJFGSPef0YmICEsMW/IU6tS7uNR+hFFXtF9ss+hIYc1P/dGTRZKPGovmcFKnKBBdCBxzSKjQ0yNaxTSOz8398T2vpS3XZAZylkdkqVXcgFvcItJMlSZajqaV9Ikuw3ceMey0S5IJmzpSAoKT1lpTnuJIq0S7DbLPPChKnJmhBSV9E6mKnZzUVwnwgXyakSUhLDdzNc3Z6/Pm8650Dp5ZGSVYlHcK78qn2xnb328sNmmGWsTlLTRgmh5HEARnD2y230m1TFS5KFS1MGCyeukZ9kMwOGhNcUa8M966BMWgqIKqgYyAFUBJDuHo4OW4xGIlYs6YQzDTkBGbFkUqepeI0SCzlsxo7aZCj1hwS/rc8yCeOQrvoBnGNt8WmThOSFHmQPcfhHky2hJYoSDxL+5JML+jg517z7naKy9UsseqPjF2a2jCcmYT1R3H4EA+IhmRYZaZilOzgP3Yqe0wm7fO7vjHiVnpiHOcsZ6denKM7XS1lrQMsZ5IPxHxh5CxpKV3lI9yj7o9koegjPXn5RrFZ53RKmqWR2uiQpYHMj4PGolaQTF6S5Y5kq/pHvhE281IIBwv91JNORUw8YcsVrlzpSZslYXLWHSoeBBBqCDQgsQRFde3bHL5wJJUW9bxUtSRmCGIKRv4F/fFfaVS1YgzMkgmhSeq2emeVIlD7VHfDCbOFLmA6YquzB610EDSqtFxpUCUjMu4r5oHwiPdtxrKynF1c9CDl6RYZ550izRKCUmZJV1VUBBBGeYNRmN2mcN2+eoIbC6gHJqDv0bTj3REMbQ7GdMhJSRilVdusAzFK0ku33hXUAxXbV3jaJcqSmWR0aQhK1gKBCkAYCoeYCpIIxatWLGRtOpLJWygKATMx6s1NRyI74uEXpJmpAUQgsycdG9SakkEcMzvjcyZsJvfaWXZwhSphExWFig4VgZlQ1w4XpkWSI1Fh2sKKTxiHpoFaZ4kDPe6fwxjNoNlUWhKFKWcSGZTDEQeqQ5pMFdCCNTpEi97gtSFS7RMnypdml4VKSokLJUySKJbEpJKWfXSNblTVdPs1rRMSFIUFJOoLj/PCHo5JdO0ChOmlJMsS0pIXRlJIPaFQqo1FOEa6z7cpMoLUgqxJCkmXV+GEl0l9HOWYiaNtY8DxyS//KPNmKAQky0pqS46zh8G8UIB4inGFdG3drTOlTCVTUEpQU4hXGSEitElwYzvvo27THkMWO1Y0AlgSA4d2Oo0yIIyGUSIqvkHp3DdY72ypmxfKgGkSLpSTOQlyCVpGEbipqklgwIz4R4mUVdGpLnqhyWOWbMOrzIdy9TlOsiSmYlKTRa0uEA1ZQzOp15uYxuM77u8S7JKlksp3bJJOpyaG7ZaSmicQcVdx7En3xCsBefUvQ/1RIvJYxgPUAONz1HsY94ht10n/RmyCQ2rV8XjNz7H0k2WSapcvyBI9tY1aiXPo8ozsn7RPJX8phSI02WAmaeCf5gPcB4Rj17eSpdq+jrQoAHCZjhgos3Vzw1zfujYWpX1c3kj+aOMXnYJsy8ZmCWtQ6YdlClBqA5AxcZta3G3cgKs6woZBR5ECMl5Ng1tSxzRMB40/wARv9qrhtE6VMTLkzFkhYACTV8qmkUGwuwdtkWoTJsno04Vh1TJTucIFAp/ZFkukvll9s0j6Yo6kE7/ADlflFn5NZgNvQMiELO+hSNeDxf3v5MrVOtJmBUhKWaqyTmo5JSoaw7s/sYuw2yUqYpCytE3sAsMIQKkpBriHhG7jlMd2JLNtzZO1M9WI6ftR3e+HrMesv1fjDCPtR3e+ODo06irEGLAcM/bFXe3bHqj3mLZa+dM2ybRy3PlFPep649UZd8brGKvuw9ru+MCftj60v8ArhN2ed3fGFJ+2PrS/wCuMtpe0drMqxWhacwgt4EnxAbvjgCJ6Uu5BVUqL1Orl+Ud32ulg2C0nXolV/gVHzzKz7RZjTCNx4x0xc67F5GLzBlWqXidIVKWkByyl4wqgycIR4RsL47aeXzjn/kMIKrbTzZGbelMyjf3x2k8vnEyXFVz5uFaCaNqG+NIoNsrSfodpwE9cITRwcJmJxsM+y78DF9PPXRz+UZTyiD/AKSa2i5Zzbzx8TGYtTdkHNhBO8HvfCrxKYup/bS4oUJfSjVim2VJN3y2LDEtxv8ArFRZIUcQcAdWjDMMcw+fhBCLVZJS20qWdhql6ihy90V1puJaOwoh8xoeyKjI5nOLySOoCRQ00LnkR1TXMHdDUqW4oS+dG4ZpOmWVYCik3vOs9KpGdKo31QaDuwxeWvaQWyXKlLKUKfGAcSXUxCWxahzR3hu0MoOpIYvi0oaZHPuipveSgqkJRh6wUlZJql0hQKeD57urvioesuznSoXZ5lHBSFOxGtHpmBTgIRNu+1SV2aX20SsQWlKcLKZ3L1wlJIeo7zBLlz5BAQoqGEGijuPZ0GoZiOEWlk2mSUlE0M/BKa8uyTlUFJ4aRqZaSxk7HOlzlzFTUJT0pU5NClSDTEoMaMx5mKi1XgCkYAhBSSSpBLkEkjCoklg4zrzo3TLdcci0OUEJIGOgqVa4gQ7EBOb84zMzY3AEzpIWEgFNWxJUD1GdQDVCauaAsaxbZYxcV3sJtOhKlKnonA4UAECaty5SVl1dVxhyToa6R1myrJFS9c/nHGLP5R0ycSZs+2lbUCsKeswDM5oFPnXhFzc/lnQlxaJTOSUFBABFBUKID98Q3pw+Xe5YBIAYAPk2mlaDXMtE24rWfpUkYgcU2Xk+qg4qOP8AmICJnZSU4mAFcvYfZ84vtnpD2qQ2BhMl9kOe0Ca90Yp7dlus/XHkf17YSr7ea9CZo45BIHsEKuj7U8v7YM58z/ePvAh6dva/mrzPc/Lhpz4cozko9ceqr+WL+cO0eBjPIPX/AIVe6FTEi7bbNFoI/wC2AphhS1AG3El3qTFyb4V6Z3UKAPZFdImT8IMsISBRylyWpy0ES0W0YR0syQlWriW+e4vHrvWx1OzjOnZb3Mzrc5NQG1d3ryIhiy2510PAuB4A090OzNoLMksZyDm+FKc+5Hx3wz/qGzZdOsnckL+UT/I14i/jl9rETPvp8PmYy+0c0m22MJUVAJnYimoYqlUVhyFNd0Rl2yxqmLUpaiXqClWINoaUMT7BeNmJwSgsqP3aBtTX4RnPr3LHWlx6cxu1hZz1l+qPfDcv7VPMe8QqQesv1R74RK+1TzHvEeV3ahedNW7t/OkVV7Hrj1R8Ytw50D6Aqz7m4GKa9j1xyGVdTrrGqxFddfnd3xhQ+2/il/1wm6/O7vjHo+2PrS/64jaRtWP/AI+1f7Sv5VR87Syr7oofQ3HWPovaYPYLV/tK/kVHz6mxpAbE+Y01jpi52OkeQxZK7Y5B+rk5N6S90b++D1k8owXkTsyUTLXhLvKlvl6Z3RvL57SeXxiZLiqrQeujn8RGY8oaQbHPegeX/wDoj5xpbSesjn8RGa8oP/07Q9aS+H/dlxmLUnYw/wDxyfWX/MT8Yth2pfIRTbEF7uHrq+B+MWxUHluWDVLt7YXynpQWm1L/AGlZ0OcAlFho+JSlHvFO4RY22+VS7TIs4SCF41LJzoQkD2KMTE3HLVOE7JaHSk1YpI3Atko5RHm3GpdqlzgQRKCgQ1TiBIIUT94UO6Khcy8kBabO5xqSpbZgJBKRnkSUq00jPX0SJ9iILVnJPfKSW9kWUqSFXh0tCEyylXWTRQW7YXcUJqzRXX6j6yx8Jqh4yfygsaewIZCSC5JZiQc9wNdIctF3pUMJTUVJD5cmeINimEFzVCUBRHJan9kP2G+8UuWtYYzsKUjMB8R1yASNIBs3apBUqWqict3cDl3MY8k3/NlpHSJLFZDGtU9ahLHIP2tDnFnImIUQKHCOu2hwpUxy0Oh17oYlusKxMRKUpQB1oofEwRm5216haST9cHTjWQyqZpKiHUwDNkC1KRrtkNprNbJszp7KhkoQy1IC3NR1kgFL5sc2cZNHKtor6a0zQeqAtYZmBDsw0/xC7BeSChlBXDC25qghvCub50zysc992ZTaXFQ47ouNlLU9skCr9KmmjVPjl4corJVsSosMSUnKtMqOGYxZ7FWYqvCSMylRyDE4UqenCBj5dsuX7RXL+2CV9ur/AHlfzwu5pJC1OCH3htREz9lKTMCgOqFA15xfTrb3TZ/YX2qPrTwaM2nt/wAJ94jQ2mWcJJwin3W5vn/iK83QEqBMxLEYe8sRrwhYY1RTLsRMMxSgHAFeSVmKvZu7QZ4QoAuXSp3bCCSkjJlDUVDbiRGpmWQIE1lBTg5cEqG/jHO9j7IFX/MJLCWlcwc+jQgZ+uTCRbXt/XcZdpm4clYVUBAyZmGWp74s9h1KNoMsthUhRPVcgpqGOjvrTvjO+U9OO2nAe0SAXoTl8I0/kklCWFpWsFQl1ZQc/WFTUPKnLfA9KjaGy4LQsAs5xHRyolRLczE3Ys/XTKv9UWZvTRxjKeVAvairEQcJ5nrrHgGA7xGx8lViSuWu0VUPswnIk9UkkvQCnOuTVaTbUWcVXyHvhEn7VPMe8RezLPLFUy3dgxZiONdIOhlYj9WxalBnnviaa5JUshSnfIZMQ/Is2/Jz7Xp71mPMfh8TFovCc0vzL+zKFpw6oc7yfyjV7sTszN1+d3fGBvrzzl/1xPJAJ6rVOTflCMCCt2OJk+IJrnueM6a2lT7MVpIxEA0I808xrFeLsYsJZ7svEUi5kzgHoTlu+cPC2D0T4iNRmo9ju8JBJJcDJ1MO4xAvk1Ty+MXRtjgjDnx/4wyJ1eyPH/jCkZW1CqPW+IiNbLImapaFgFKhUFIWDkQ6SC9QNNI017WkhIOF66Fi2vmxVTLSKPL4Ahid9XZvbE0u1XZ7GJMoy5ZRgqcISxchnFaZDSHpkjFIH1aZhJCSFFTMyj5qk6gRMxIVRWJjQ0/tJh6wXj0VJWEg54wqjEjUjec+EdelN5+NsZ/6+dLkbNyWYSgBwWse7hAm4JYBSJKMJFXUSDoxBBOsQv2tNJrhHKvvVSGZ9oURVRI/X3o7/j7puHZkiyWZymVICt0tCcR5kAN3xza+NthIKuiSlalGoJol9+GpNCI2MxBOJ2oeNKcaaRx2/bMenmBx2lGrCgURrE6+ExxljnjlblY3qNrJJDrdCikPQ4WcFwVcz4Qm67zRNMlCAookFLTFJwpWyFIdNTmSDXcY5mg5h2ChhJzFWqQctzwKta0hPXKSksAlhkGyy0Bq7x5O7pLXWp9kPRzqEdJNQoNV0uh8tM/CJCpyulwpUwVM63EYZlD317hHNk7ZWtk4ZpyUE9ks4Y9Uh6ceO+INh2qtEpRImEA0OIYwTqXNUnOoD1MGuRW0sz/rJzhwFq+e9mitFqUTu4B/zpCl2jGtXSOpSvOpXdUCv5QSlINGdsnwn4UgxT81KnSUAFLZAijZuI3nkgu9SrdNWkOESlOogdVSigAB6Ati40MYSUgdgOSoApoc+yqrZA68Y3ewEpUrpmUQDhBYkOc9x3nxh4bmLrybIt3eu/q5PyhZkJ1WlznkfjGJTaVN21ZnzjvP3Y9M8el7VfOG2uLa9Aj00nkH9xhfQozxf+sZu4bfLTjKpiQSQBiU2T+kTviXeN9SkyphTMSVYF4QC5KsJYAal2jNyvw1MZ8mJ09BRMKFO4Ue4v8AOMVspd5F52i1KPUlvLKQHUoqlIOpAAHVOvxiXdk8ykqGHtJCc2Zu8xIulaJXTkkkzV4mZ2aWiWz/AML98bm2bpmtr5fS2tGBBXjUMKFUKipR6rvRyWd9Y0mzV3TZUxc6elaWThTKdKurhPnmYWSNMy4OUVV5XYJygoqUkpyYPv8AiYtLlmCRIMtS1LLmpFS4A0ppDSbc+8qC3nIIdIIUwLZYn0J1MdA8j1sky7ASpRJVMV1agJw5B3q4LvxbQxn782YTa1pUsrGFwAlsi2bg7ouLgskuyyejcgBRIcOatn1TrC7kJq10E3/Z9x8f+URv9SWbGQQX7uH3oy/7Wlen+vwwwbSDMoSXAIqNw4Rm5NzGNv8A6is/on2f3Qg7SSfQ9ifnGYTP9bx/KFif634vyhyOCfM2jk4j1NToN/OPEX9IxuxYCviEjXeqM3Pn9ZWeZ148oRKmVUa9ka/fRwjPJrg2o2hs+4+z+6JAvuSEFeAsFYWZLuxO/LqmMWmdz8R8o0yLACHJVmaYlAZnQFo1Ltm46S/9TyfQ9iYT/qqUDSWPAfKM4Z1fO/F+UHTet+L8ocjhFxeu1iMH2QPWHuPCKg7UyjnJPdh+YiHek76vXMeceMYcXx0c9TKMyWsglKesoKIYFLZg4QCOIhypcZHRv9RSBhUZcwAnicmd2UWziTdVqkzSoywshDYqEZ5V7jHJ7gtc4rPSTpi0gKZKlUcg11GnsjV7J34pCrX0MqbNWEygEyxiOL60YiwIAA3gOzax16WX85pyzn8V5fO0n0d8SSnPoyqYkhRGVAXEV9o2qS62xFJSMKgc8nNS7bqPwjTWP6+WZVqkqShISnEtBGMJQ5WpRQEoOIcedWhm0bIWQlkLlAnqgFMol2YMzF493NxmEs7/AH+2e2c2iVaTMV0WFPpArUFF/vHNt3CMnabjVPt6pXZEzGsdbNBUTiFfZzjoh8nahNMxM0AKd04AzHc4OGoGUc+vmQZF4iUAk4itKyc2CxkdC4EebrZcsZG8Onq7IvnZGYm1KRLSBLX0SlsAEpWtYRQDJ3em/lEe77gMyRMX0KSULCMVQSorA0BcgkDjiObCC3XktJmS00CZaZmMKVixJUCNWam7SHJFoXIK5KFKwlUqcFYiCCZ6EkEa6F+Eeb266RLBdqwlLJI6VS8KXywHCxxMxoczuiPNuhUxSSA4xKBS4BoAxqRmSz/dO6NeZ04kJSxcgB6dZRDOwDgkDWIEy3TBJStdFdGokUU/1S1O6kuCQnQj4xrlda+/fvw63KcOP373/v5rFWu7lylFMwYVAkAFwTq4GUQlnMkvXfX2xs9sujnPMCUpHRlSd9QFAkZ5AhsgTGMmSQka+afFIOffCOFbu6djBilzQspSUjpEqR1gXSTh6zEODQsRlWNRYbEiSVYFEhRBJVnQNRqf5ixF1p/ep7x/yg/ZY0mI8P8AnDUXd9IxV3+6PfD9d8ShdX/lT4D5wJuc/vEvx/zFRDJbX2H5x4Zm8/r4RMNzq/eIP69kCrlU1ChuBMNiL0nLjC0r3D84kS7lW3mfi/KPVXQvIBP4vygGcX+GMeFQ07zWJX7Gm+ikj1zX/wBYP2Ov0RyxH+2GxF5ex6wsyyUkHXKnt46RLl3MoVUge0gQsXa2UsHhr7YozMws9BwpCRQuN+R05xb2m4JhLhLP6RAHsePP9MTToj8RP9IjKmLPeOigefh+cTAt8i4hg7LzdSjP7496a+MLk7NTkFwtI/EQfERi4uky+VdPPWVzPvgkK7XIfzpi0XcCjUrSDmaU9qnhj9lIS72iUCwFSkag6q4RjjW+UNyzEtNqX6SvxGGRLlDO0SvxD5wrpJWk5J5JJ90XjTlCgYUFR4MH7wewe8iDCPTHiPnDVTlDVpkpmAIWVBKyEEpAKutSgJAzI/PKMZttcsmxzZcpAnMQCelCGNRlgZ+RyBjaqLEEEULip+EUG1dwLtq0KM1ikM56RZd3cPQRqT5Zy1WY2aRKE5RmzOjkAuqqgBuSyQSxLJoMjwi68nl+CVNnEKSDMwJKllAYALZXWIfrFnFaikPztl3lpQVlkipKa5Nv4B+UVqtk0y0gJmYsXWxEpTkHYVIZqvxMbmXHuzrc02sq+501pE60WUyloUhZKw74FdpTAMVNUcmiwTIQlaFptdkCUqxLAmJq24k589wqYxlkunDMTNCkY0sQcaxUJIB6orQxLmT5qlEqWgOVPimK3lT1csST41Eb/P8Apn8X7XF1bRT5iCVz0IUR2FlDJcDJbAFqsK97Rhto5c1V4TFpVLWnGCCJ0keagqYFYOenKLqbd6SKiymujPU5uEQu5LtCU1VJlntJcpxDEA4dnBokGrU1iZdXn2J05ilWHZKzzpS5kxE8qKcBMubKwgB2bqqxUOp7ox0+yTAtZC5eGhSFzZKVFIUFAEY6GnDLSOgyiQkpFplVd/rTV++GZdjODCq0SVJIYpKwpJHFKnDd0cmtRQWW2lYWh0IdcspWLRK6oxAFgFviAxKqas1DEK3oWZctIMshKVS8ZmyQF/VLQG6+fz4Rrl2HFVU6URq0wvxy4D2QyLrSH6OZJSkE4QFYSz60BjW/0v8A0zemztnNjxmTOxCUBiTORokgdVsJHWOvfGXlgpZISgpCUMkWlNDgSkkgzc+qMqRtZlnmmXgE1DNT6xTP/mIyrqWWxzJKmyxKC25YklobTUaIJG6PejG73xDTauUOi1DdHVyP9EN0HQphkWscY9+lDjBTn0dP6aEmzJjz6RzgM/nABswjz6MI96bhB03CIPPo/wCnMHRHefEwrpeAg6TlAJ6I7z4mDoOJ/EYXj5QdIYKR9H4q/EfnHvQcVfiPzhWIx7jO+IG/o3PxPzhP0McYfxmDGYCIbsR6I8BHn7LR6I8ImY4MZiiMLAN0H0Abok9IYOlMBH+gJ3QfQE7okdL+ng6X9PAMCwJ3R79BTuh7pYMcAybuQdIbVcMk5oB5iJXSQY4CMm4ZI81u4iA3BZ9UiufaiRi4H2x453GAZTcFnFcI8VfOBWzdkJcoSTl2lfOHCDuMeEHjAMHZWx/ukfiV84SvZWxluoKBqLXl4w8RzhBEAynZOxguAQ+bTF8sn3RHOxlirRVc/rFRN6N4SqW2agIaRXL2LsLN129c890JTsfYxQYx/H/xiWs8vbCIaV/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7938"/>
            <a:ext cx="9163050" cy="685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dep.com.vn/Uploaded/thanhnt/2013_04_05/ticbox%20-hoa%20nhac%20ho%20chi%20min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209088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3124200" y="2133600"/>
            <a:ext cx="42672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083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Món quà kỳ diệu</a:t>
            </a:r>
          </a:p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48131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10400" y="4876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240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</p:txBody>
      </p:sp>
      <p:pic>
        <p:nvPicPr>
          <p:cNvPr id="39941" name="Picture 5" descr="hinhdong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7" descr="attach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_Văn_Bản 1"/>
          <p:cNvSpPr txBox="1">
            <a:spLocks noChangeArrowheads="1"/>
          </p:cNvSpPr>
          <p:nvPr/>
        </p:nvSpPr>
        <p:spPr bwMode="auto">
          <a:xfrm>
            <a:off x="914400" y="2746375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 chơi: Ai nhanh hơn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GAN\Downloads\cau trang ti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-152400"/>
            <a:ext cx="9207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Hộp_Văn_Bản 2"/>
          <p:cNvSpPr txBox="1">
            <a:spLocks noChangeArrowheads="1"/>
          </p:cNvSpPr>
          <p:nvPr/>
        </p:nvSpPr>
        <p:spPr bwMode="auto">
          <a:xfrm>
            <a:off x="941388" y="5181600"/>
            <a:ext cx="6858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60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Cầu Tràng Tiền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3124200" y="2133600"/>
            <a:ext cx="42672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083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Món quà kỳ diệu</a:t>
            </a:r>
          </a:p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31747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10400" y="4876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240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</p:txBody>
      </p:sp>
      <p:pic>
        <p:nvPicPr>
          <p:cNvPr id="39941" name="Picture 5" descr="hinhdong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7" descr="attach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_Văn_Bản 1"/>
          <p:cNvSpPr txBox="1">
            <a:spLocks noChangeArrowheads="1"/>
          </p:cNvSpPr>
          <p:nvPr/>
        </p:nvSpPr>
        <p:spPr bwMode="auto">
          <a:xfrm>
            <a:off x="685800" y="838200"/>
            <a:ext cx="7924800" cy="533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MỤC ĐÍCH – YÊU CẦU</a:t>
            </a:r>
          </a:p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Kiến thức</a:t>
            </a:r>
          </a:p>
          <a:p>
            <a:pPr algn="just" eaLnBrk="0" hangingPunct="0">
              <a:lnSpc>
                <a:spcPct val="115000"/>
              </a:lnSpc>
            </a:pPr>
            <a:r>
              <a:rPr lang="en-US" sz="2400">
                <a:latin typeface="Times New Roman" pitchFamily="18" charset="0"/>
                <a:ea typeface="Calibri" pitchFamily="34" charset="0"/>
              </a:rPr>
              <a:t>- Trẻ biết tên gọi, địa điểm của một số danh lam thắng cảnh nổi tiếng của đất nước: Hồ Gươm ( Hà Nội ), Chùa Thiên Mụ ( Huế)…</a:t>
            </a:r>
          </a:p>
          <a:p>
            <a:pPr algn="just" eaLnBrk="0" hangingPunct="0">
              <a:lnSpc>
                <a:spcPct val="115000"/>
              </a:lnSpc>
            </a:pPr>
            <a:r>
              <a:rPr lang="en-US" sz="2400">
                <a:latin typeface="Times New Roman" pitchFamily="18" charset="0"/>
                <a:ea typeface="Calibri" pitchFamily="34" charset="0"/>
              </a:rPr>
              <a:t>- Biết tên gọi của 3 miền đất nước: Bắc, Trung, Nam.</a:t>
            </a:r>
          </a:p>
          <a:p>
            <a:pPr algn="just" eaLnBrk="0" hangingPunct="0">
              <a:lnSpc>
                <a:spcPct val="115000"/>
              </a:lnSpc>
            </a:pPr>
            <a:r>
              <a:rPr lang="en-US" sz="2400">
                <a:latin typeface="Times New Roman" pitchFamily="18" charset="0"/>
                <a:ea typeface="Calibri" pitchFamily="34" charset="0"/>
              </a:rPr>
              <a:t>- Biết ở Việt Nam có nhiều di tích lịch sử và danh lam thắng cảnh, có nhiều công trình xây dựng lớn.</a:t>
            </a:r>
          </a:p>
          <a:p>
            <a:pPr algn="just"/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Kĩ năng.</a:t>
            </a:r>
          </a:p>
          <a:p>
            <a:pPr algn="just" eaLnBrk="0" hangingPunct="0">
              <a:lnSpc>
                <a:spcPct val="115000"/>
              </a:lnSpc>
            </a:pPr>
            <a:r>
              <a:rPr lang="en-US" sz="2400">
                <a:latin typeface="Times New Roman" pitchFamily="18" charset="0"/>
                <a:cs typeface="Calibri" pitchFamily="34" charset="0"/>
              </a:rPr>
              <a:t>- Trẻ trả lời to, rõ ràng các câu hỏi của cô.</a:t>
            </a:r>
          </a:p>
          <a:p>
            <a:pPr algn="just" eaLnBrk="0" hangingPunct="0">
              <a:lnSpc>
                <a:spcPct val="115000"/>
              </a:lnSpc>
            </a:pPr>
            <a:r>
              <a:rPr lang="en-US" sz="2400">
                <a:latin typeface="Times New Roman" pitchFamily="18" charset="0"/>
                <a:cs typeface="Calibri" pitchFamily="34" charset="0"/>
              </a:rPr>
              <a:t>- Trẻ diễn đạt mạch lạc ý kiến của mình.</a:t>
            </a:r>
          </a:p>
          <a:p>
            <a:pPr algn="just"/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Thái độ.</a:t>
            </a:r>
          </a:p>
          <a:p>
            <a:pPr algn="just"/>
            <a:r>
              <a:rPr lang="en-US" sz="2400">
                <a:latin typeface="Times New Roman" pitchFamily="18" charset="0"/>
                <a:cs typeface="Calibri" pitchFamily="34" charset="0"/>
              </a:rPr>
              <a:t>- Trẻ yêu quý đất nước Việt Nam.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GAN\Downloads\Thap r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Hộp_Văn_Bản 3"/>
          <p:cNvSpPr txBox="1">
            <a:spLocks noChangeArrowheads="1"/>
          </p:cNvSpPr>
          <p:nvPr/>
        </p:nvSpPr>
        <p:spPr bwMode="auto">
          <a:xfrm>
            <a:off x="762000" y="5562600"/>
            <a:ext cx="7848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6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Tháp rùa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GAN\Downloads\cho ben tha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0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Hộp_Văn_Bản 1"/>
          <p:cNvSpPr txBox="1">
            <a:spLocks noChangeArrowheads="1"/>
          </p:cNvSpPr>
          <p:nvPr/>
        </p:nvSpPr>
        <p:spPr bwMode="auto">
          <a:xfrm>
            <a:off x="1066800" y="5715000"/>
            <a:ext cx="701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Chợ Bến Thành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3124200" y="2133600"/>
            <a:ext cx="42672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083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Món quà kỳ diệu</a:t>
            </a:r>
          </a:p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52227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10400" y="4876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240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</p:txBody>
      </p:sp>
      <p:pic>
        <p:nvPicPr>
          <p:cNvPr id="39941" name="Picture 5" descr="hinhdong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7" descr="attach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_Văn_Bản 1"/>
          <p:cNvSpPr txBox="1">
            <a:spLocks noChangeArrowheads="1"/>
          </p:cNvSpPr>
          <p:nvPr/>
        </p:nvSpPr>
        <p:spPr bwMode="auto">
          <a:xfrm>
            <a:off x="914400" y="2746375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 chơi 2: Thi ghép tranh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3124200" y="2133600"/>
            <a:ext cx="42672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083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Món quà kỳ diệu</a:t>
            </a:r>
          </a:p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32771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10400" y="4876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240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</p:txBody>
      </p:sp>
      <p:pic>
        <p:nvPicPr>
          <p:cNvPr id="39941" name="Picture 5" descr="hinhdong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7" descr="attach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_Văn_Bản 1"/>
          <p:cNvSpPr txBox="1">
            <a:spLocks noChangeArrowheads="1"/>
          </p:cNvSpPr>
          <p:nvPr/>
        </p:nvSpPr>
        <p:spPr bwMode="auto">
          <a:xfrm>
            <a:off x="1752600" y="533400"/>
            <a:ext cx="6248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CHUẨN BỊ</a:t>
            </a:r>
          </a:p>
          <a:p>
            <a:pPr algn="just"/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Đồ dùng của cô:</a:t>
            </a:r>
          </a:p>
          <a:p>
            <a:pPr algn="just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Bài giảng điện tử.</a:t>
            </a:r>
          </a:p>
          <a:p>
            <a:pPr algn="just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Máy tính, dây nối, màn hình tivi.</a:t>
            </a:r>
          </a:p>
          <a:p>
            <a:pPr algn="just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Hệ thống câu hỏi.</a:t>
            </a:r>
          </a:p>
          <a:p>
            <a:pPr algn="just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- 3bộ tranh ghép mảnh cảnh đẹp 3 miền.</a:t>
            </a:r>
          </a:p>
          <a:p>
            <a:pPr algn="just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Que chỉ.</a:t>
            </a:r>
          </a:p>
          <a:p>
            <a:pPr algn="just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Bảng to</a:t>
            </a:r>
          </a:p>
          <a:p>
            <a:pPr algn="just"/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3124200" y="2133600"/>
            <a:ext cx="42672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083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Món quà kỳ diệu</a:t>
            </a:r>
          </a:p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33795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10400" y="4876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240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</p:txBody>
      </p:sp>
      <p:pic>
        <p:nvPicPr>
          <p:cNvPr id="39941" name="Picture 5" descr="hinhdong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7" descr="attach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_Văn_Bản 1"/>
          <p:cNvSpPr txBox="1">
            <a:spLocks noChangeArrowheads="1"/>
          </p:cNvSpPr>
          <p:nvPr/>
        </p:nvSpPr>
        <p:spPr bwMode="auto">
          <a:xfrm>
            <a:off x="976313" y="2133600"/>
            <a:ext cx="7315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Khám phá</a:t>
            </a:r>
          </a:p>
          <a:p>
            <a:pPr algn="ctr"/>
            <a:r>
              <a:rPr lang="en-US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Thắng cảnh 3 miền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Sample Pictures\ban 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163"/>
            <a:ext cx="58674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3124200" y="2133600"/>
            <a:ext cx="42672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083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Món quà kỳ diệu</a:t>
            </a:r>
          </a:p>
          <a:p>
            <a:pPr algn="ctr"/>
            <a:r>
              <a:rPr lang="vi-VN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35843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10400" y="4876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240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</p:txBody>
      </p:sp>
      <p:pic>
        <p:nvPicPr>
          <p:cNvPr id="39941" name="Picture 5" descr="hinhdong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7" descr="attach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_Văn_Bản 1"/>
          <p:cNvSpPr txBox="1">
            <a:spLocks noChangeArrowheads="1"/>
          </p:cNvSpPr>
          <p:nvPr/>
        </p:nvSpPr>
        <p:spPr bwMode="auto">
          <a:xfrm>
            <a:off x="914400" y="2746375"/>
            <a:ext cx="7315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 Nội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GAN\Downloads\Thap r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Hộp_Văn_Bản 3"/>
          <p:cNvSpPr txBox="1">
            <a:spLocks noChangeArrowheads="1"/>
          </p:cNvSpPr>
          <p:nvPr/>
        </p:nvSpPr>
        <p:spPr bwMode="auto">
          <a:xfrm>
            <a:off x="762000" y="5562600"/>
            <a:ext cx="7848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6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Tháp rùa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data:image/jpeg;base64,/9j/4AAQSkZJRgABAQAAAQABAAD/2wCEAAkGBhQSERUUEhQWFBUWGRgaGBcXFxwYGBgZIBgXGBUaGhkYHSYeHBsjGhYYHy8gJicqLCwsGB4xNTAqNSYrLCkBCQoKDgwOGg8PGi0kHyQsLywsLCwsKSwsLCwsLCwsLCwsLCwsLCwsLCksLCwsLCwsLCwsLCwsLCwsLCwsLCwsLP/AABEIALcBFAMBIgACEQEDEQH/xAAcAAABBQEBAQAAAAAAAAAAAAAEAAIDBQYHAQj/xABCEAACAQIEBAMFBwIEBAYDAAABAhEDIQAEEjEFIkFRBhNhMnGBkaEHFCNCscHwUtEVJGLhcpKy8RYzY4KD0hdDov/EABgBAAMBAQAAAAAAAAAAAAAAAAABAgME/8QAMREAAgIBAgMFBwQDAQAAAAAAAAECESEDEhMxQQRRYXGRFIGhscHR8CIzUmIFIzIV/9oADAMBAAIRAxEAPwDI+Fq4CVEOqXUmmVdlDDSDV5dUKGCksSQFJMEbig8RcOVaSVEdai6tJZTqXXBqaRyiwR1m7Q2qYsMTcF4rURzBK1AWNLQCLuSCg0KzQ0gAbb3kLgmu9LMUTqqJRZA0qXE1H0sqtDDUkWUyCTAiLtiEiUjP5eijtAC3mLGfoPXfpHz03DeDUHUNXLqpd/xRrJI1FRMOwQiWbmAmEEnnms4XTZ6epUksZFKkrHTsmqBLd1naalrmMW+SzNTKNOnzNahgNWrSoOmprpjflaCrhehtBiXKhXTDeN8CzGRqjz9BpMn4LGCzqDqFIlPa1QY1EgwskErjNmtogOCrBSy6xpBDKQBpJHLJ3E7Hci762cDEDU7ayAB7VRQCYCMZ/MxAA35bg4n4ZnCyvQdXzCrDw3LVDNpWooVtWpiAAoDbbczRg5oeGV1JaAUkK3mSNLMyKmkU4Ksl7lgbgmZG3VjaWmFhBcts3WwvMdOpg+/B6ZIUOe4RwuoFSsI+pqf41NWQago2giNjpOJ+HeHHrJr81KdNw5phjYMKkaan9FgTq2usTeIccior8vXWm5FFY2OoxsQNSkMOZQdv+boCD8v4rq+RWy7Fgx0BSwWUenVVxcrqstMCCZLdTcHc+Efs2oCWzul1llGh4ABhaXMDLK5IYEQQYHMrWp8n4EopUrBjUcvrCMyBzSnao0kLUIbSAyiDrPs8pxSsqnRTeEchVripS0ui1BLVQDNR0lkpq7DQKh1E3ZQ2kBiPaGo8F8Yy5y1XK53K65Z2BFIqaxpL5jDWFVzqehUkMAdgeoGs8I1END7vUCgK/s6Qysys9RDIAAIhCGEkknYgFaPJfZ9SVSrD7xQostRkdoZaWkRUpmnTvqCgOognypu1i08AuRmaHDuHuld6NWsKjBXy6BHaoaRaatK0gVwW8qfZ0FGAaWODqfhxKuVRqdF1YFqNR38xSlTeiWWFWq2jlhRAaPaDE4pc/wCC8zmDmK1CnVOXo63Vm/0mAKbADXyAOGVYItvc3nhypWanRFevVFLN1fLpFl1Ly1FotTsda1Iq1YYtzLTHWwGl1FXeVGU4PmgFJphGQQmpUSDppOkuYXVoqB1liTocRY4ip5qoKjvWpsfM82krPKglWD1dPljlZWKm39bdSSOjeNfC1NcvmaOhnqMgqUKNKuGWkV8xTVFIxUgisxYBWHLvJGMPxvjiS2iqpanWU0kTXUpGn5So7s8gXCKhCgkgbDfGbgo5IcUgPiPiNM3VWpW84tUKGrFYqgKMdOlVW4CmYkQSQCCS5rf8HFas5pL5akwl3dgoB0ouqZIRBIJ7Bewp3rCQVna5PVjMkXNjY95904MrZ1hTE6ljRICEAgprVyxPtMBqFriSIAAxSUgyd2+yfg9IJ533enTdqdMa1tqnWxDobrVAbVIEFKqCTGOi44Z4a4g1B0ocSpORqpaagZXpmnpp5TUdVnSayajtNNSJIjHTOEZdssDOa89wn4lIsCGcAgPTBvS1aRKDkEGFFzjSOMGiNMRO+GUsuq+yqr7gB+mKahxxqtN9VN6DeXItqN6asWTTJaCWSImV2uJDfxZ5OgmjmatGoRFQUSSpZmPPLBggWBJXt3GKtDNTjnX2q5SkfLIp+bmWllDFzTp0aUNVqOFIVUTUGueZtNmKqB0JHBAI2N+30OE9MEEEAyIMjcdj6XwNWB8vcUz9XM1DTFJaYhdIXTTYiFqeYabuQ1Tyi2lCdntcYp1INfyy60aagp5mgvGmSrkIX5zpksptJiwGOy0/sLULqeuatdq9OoXINNdOoHMcq7lwXgWAsO5Oa/8ABWXp56pQbVQpvVRAHl6lSlVrU6YsnLRXdULEudYYwFMZ00RTMgPC+aosagNWg3lTFXSz1apdaTU1WecPWJIkTpgweUtrfCWbuKdZnFSqtJqZpLVfzL0HDVGc3QCabIACNTnm1LjomU+zXTURqtdq6igaNRakt5ilXDyJiWPkHVv+At8Zjh/gRyMtlnVFzOXKZkSLig2Yp618xWI+8jyBzAaQHKCANWG/Eo65l0ARQpLAAAEnUSIsS3X39cSYE4bwxKCslOQhdnCzZdR1MF7LqJMdNUC0DBWNBmc474BymbzFOvWpy6hg0W8xSukK5Fyo3Axo5wseYAPZwpx5hrvAJ7YAHTj3GH4r9pFOnU0qTHT8It1I3B9NrH0wsTvRO5Hzk+bAKmkDSiRIdi9wJJYR2/KALnBS5pKgYsERlUcyhwx0i4kPBYi0sDMASCZwBVgEAbgnp6HpiF15e++IyyQzhubRaZRgSSTYqCgIHLuZkmxPbYzcOo1TDwd4JO23foTE9gMBZZva23FiT8D/AD0xZUwdDMqgDuSJ33Fwd4AMHp1jDaKYylTJYHURJiRaJtbsdz0xZ5avUo1AJC8v+m2krpnSDJE7euBOFKNem5i5IHXrsRygG5tt0nBuYyukBiAQsggkSQwOmYuACA21tB9MQ8OieRYColYeW4Y0yRIBEmKis5AKm8F+oFz1KjAXBvDTZilVoUEqNXU6gh0gMFJVlB7kam6AHSLyCK2jxY03mmdN42DERHQiCP7Y3XhXitREqVFqILkSiaXUNB/8xG5VLMVuACXkewABYGn0IPAvGa1Gmy0y7K6la2XKtrEBk86mdN2jy1KzABUExAGl4Vw96YNepL04UIZ1SwCAgsylm5UMkXMqx2YrXMUqKSjtrapzVGJDByKhFUFjPmN1AAUllBQAgYJynGK6Mp1FqVMKCaSinqLHzJNNm5HVg0NLDna0xLtFoK4hkHoqHQaQp8urTWGAUmDUuDK7GRcc9t8azwbRVzVaouk1FAgTpZCqydpBkxzGZn3mPgWfpM9Ray1cuykKodHWnUUC8Comgm8sBO8zzHFvTqZfzTURwzrFkpM5HJpB00/SRt3xSWbHQa1KpRTUt2PtUxs7dWp/0O3tafZJJmCS2MzX4o1SjTpUcquWyw1hjVpCaYQwFWmsKrkhnkFtApXEsALyh4my+u5q6xIhstWQiN4Bp7evuxWcc4D9/enVSnVQKHDLUPl0q4JSVqUwdT+xAkBSDvGk4oDkHEOK5jMPmaC5jM1KeuqSKzyPu3PUIK1ApNUqqMiiBGqLXxnRkahPlgEMZhI1GYgwgMk22i4U/wBJjtPirwUlbLPUNQp5IcKQAajM/kI5rDkBJp0/L8udGkpYhQMG8A8BZSrQzP5xmHU+YDJRqa6F0TzIab6xfmBm+IcbZLiuZyjK8FFXM1aeWpLOs06dPMITqh6RrDUzCaiGSwlm0kLbY6UcHp52rWpZ8rlzSSmtOilTy2V2p/hVHD6FOhWgBdI1GqNPTGl/8I5hBVq5xVqrlqeaXLmkrPmXDAeWzHUA9RlJUyuosgJYzjL8c8T16yhq+SpJzpT83MHy3LVadRqKFvzItGpLyRZyNInTh8g5Fpl8nSyVE0mqaqodpsmqpSIZ6NA0akKF81zBEJIJBvGKTxJnM5UqI2ap5NnVRUBpMPOcNJ0J5bFmaKUMUJhSIJGqc7lnrLToir5ENCoXZKfKHdUaBBCK6kTpg8tuot/s7r08rmC9SjUrMF5Xph9afhoSmqkIYBGWQBZT6DEomys4p4or11WnmBUoleeDYlQSFb2BLCNMyb0fZ1C3TPsy4xTTK6g1YsdbmiarOlNAADpNWIgKCTManN4YYxfjei9fNBgCnmSB95ZFAALKjkAygDZkRMswMgIYDLKcfp5eoBnKhSqqhxoXzGglNBKVGimzKEcKdRIGptJIGHydjqnZ23hfiClXB0GCIBDWIbqp6ah1XpiyGOHeGfED5rMGnQqZZKjsSRVQMlbSAaYAEeXrBVTaxWwJAx2Dw+a/3dBmUp06qjSRSMoQLArN1BF9N42k4tOxp2WOKPiHhWlUr0awCo1Ot5zkLJqsKT0k1H/SGEdgIGLvCxVDFhnlDVqgaoiesTMe6cPwsACwseThYAFiLM5laaM7sERQWZmMBQBJJJ2AGJcZbxx4op5WmFd0XzLQ4UhgZ1DSzCbW/wDd12wm6ViboNoeM8rUzFKhRqCs1ZHcNSh0VVsSzqYHNy+/GY+0TxIKNZUNZFCqSR5nlmmSDpLXliyhtKAXg2OOSNxWtk1rPkcxUpUXdD+HYBiCNJH9O14/KBAm5nhbPZDM5mm2dqNQdCzGCFSs7uxJNQKan5guliAFAGqxnPduRN2G8Q4hlGYec6o4AXmRTKiykSuxAthYG8a8eprnHUkN2IJAgkmwUuNyT7XwGFiaIox9QK4bSYIWb9dNzY7E++P0IyjUDbbrEbdz03GJvLN9JHYj6bjp7sSyQDYAbk2I2uD/AA7fJqSKsAytIamvtYQJvt7u2CBTJIEgx2uTO9u+IkyxRyDEwDoBnVNwgI/NBAgYuMxw9abN5dQM0iFEysEjUSLSJBjV+2KchsDUlTYsrem3fcH1wRTzLQyWhwQwgb9CPS5NsPrUuVyAxOsk1LAf1NqgkidQuSNtpmHjLWAsZBNt4jlm1v7fHE2TZW5PLktAAsdLiLmNOoiek7bHbvi78N5AFtFVzTW6lyYkaugiwCsW1GAIvpgHAaOlItEkntMK1o3ncAA+sfAqnVGkS0MRq1NAB6gCPh9MS7GWH3xKYMkIHMgKwcWJESLw0XIibXsIvuHVqlEKyEqxDTIOlY1Bl54tyzqJAmASSAMZHUgUDUbw6kCbgTcknciNJ7gwRbE5z/mhdWpmXciQrMDCSDcSp+cnaYTimhnWs7mHGQRqZ8mpQqh2Iu7L+IXSmQ2kO+0kxpZjbYUnAPGNKmf8tUL5g6wz5mo0HXWFRbIAjrp1DzLmnqWxUEYrf/HLLSBDHkltJOosSysAVqPcRTkNOyFbA4GfgbFQtMIPvUVNToNFGqNZ8wMPZV2VaZsoArDcMuLTLu+Rul8Y53OKxy+WqU/J0+aAVFYPqblVKo0MNIDb31AAjfGu4BxCs/mJXpsr02gOV0rVQltLqJMezcWv0ggnK+AfFZeoaOZqUVrsohZAdt2UAD2lCmQwtBECIOOgYuOcgB8QUqPMRSzrHKou4n2TNutj+U+hIOd4d444bT1qlQUQWeo+pWRQ5qaKhYkQJqSCdpm+NbjN5vgGUp06oalTUMx18vK6lmqxU/0TUcSdpb+ogt30AteFeIMvmdX3etTq6I1aGmJnSfcdJg+hxS/aP4RfiGU8ulUNOrTbzKZB0y4pugUnoDrucG8Az+XWigUldIFLVVGl28tTdm/NaW1TBDahZgTY5Pi9GqYp1UcgKxCsCdLToMbwYMHrBw1yA5f4h4Jk8rlMunEatOjmYIapRy8qaY8xloIdMAKaidnYIOsEZjh3GhRoV6eUWhm0DiopKaZp+UiVVFOo5cHUqEzJLMu+qRvfHfgipXr0616xmooTy1ZVQ0ufUWMgaVdVA/OyE9cZjh32ScQatTqtWyyU3EsiqSKa6XRERSBKrTYESQQxkgkaiqAn8HD/ABKn5Vfh9OnlqzXr0KgV/wAlRg4HNDmkoY2NkmdM413EfsvoulMKFN4r65/FVjT85gwOpKkU+UyQASsXBXMeEfCmd841YShmabB6hrZcGnVJD5dChRtKslOizyu5zL9IJ63RLaRrgNA1AXE9YnpgWQKU+BskdB+70gyEEMqBCSNUE6ALy7MOzQRcDF7OFjwnDoD3HmFhYYCwseY8eoAJJAHrb3YAHYWBqGeR5g7X7yLXEdLxgHOcaBOmk6sw9oC5X1m4EX3EeowrAq/EnjI0HVEp+Yr6l8wMVCOBqIZiukcskc28Drjh/wBpHGXzWbNQViyqqyoYtTptzQAbgk9yOsXx03xb4WcUWGXdqj1qgcKI1teCFZjKqC+okGY7wBjA5rwYy1EpZllFKmrey4Ad+fUVLksILKZ06So2EwcZN2ZyuzANSbSqyhLBdJg6jJjRMRbrNrWOLbj/AIcXLZXLVdR8yuJKFlMCJmFErcxBJNvWBvaOWytKkk3qBV1GnUBL1F9mRcAKw1apmYkgKoOA8R5YeYAql2AXVU1Fg5G41H2gNSgtyiRAAAxSlY0zPn+WwsWCcFY3blPaRb64WL3IqyRhGkQCy3JJkEk9Z6DaPXE9LNltRAAGk2sALDVN7399vicQVlcIstqLgxElgBIKsWNgN4AIMWOA69P8wEDffubRO/8A3xO1EUT5SvAJ9kyJMxAUD+/1GDmztRyQKhJtC6iF6XA7z2viopMOpI3NjEiNvjAxLTWZIIAUAje5kco9fj03wONsp8yyo5kUirAHUZgqRsSR1+NiIjDqVZEgqpBJI8wDUJABgXAm4kTsfUYq9M339+JSonlF+2/rHrF74FFJE0WtbNU2JJ1AGJUXm1wJ2iw+fx8WnpiqsNe1MmWaZiy3mJMWsu/XHlanMAKqG1r36G5HLt/N8R0qZW8HUpM9I27dLfXCAtaGYSpTdvaYMo0tHKrA6jp2B1AAEX5j0th9TmDSGYxJIHLu8kwTuWgAR7LDqYsPDXAVzo0EsShZoFtJMAc0QFYAkG8lCsNJxrB9nmga6uYcqAsEww1EcuoEtIHKVBMwsSxvgourMbSyVRmISkSoQM2rSAp0tCKJ0n2Y2iQbbYj4NnWzNRKTBiiyUFmamTqbluBM36jexvN/X8M12WotApyW1TqaopUGmHBJPmCSRpgAIIA5dQI8E1loZipRTXVDBuWZpISC6H8pPlGeYzDW3vFC2nVPCWQRKv4bI6gXpnQPJZVADAAErJLDSG5Q4tBAFXx/7RKyVWNJahWkvMtNA6MWUFGM09WnVUpjlYz6DmMX2S1q7sfPp1Pw0ZBVYEBhqAKuGE+bYGZuBe8k9OxpHKKOX0vtLq1SlSnlMw5MhgFY0dSsVtUp69KhkaSVvqE2Bis8V8eXMs1U0QyGm6shlXYhPLairLJY/iM+oEiEELJOOk8e8PrWoCkiIF1DkJK09LStUsiWfld2CmxYKTjntb7CE/CIrurGBV8vSiryUxKAi6grUtudayeW40wyZhM55tYUctQNLl1LQJZQ6+Z+Mr6pQ0wFdeYTBRF2gV3EeOZjNZt2peXSqrr1qrBdYBC6tbKBZVpIuqdOkudCzp6C32K+ZXUV801XKooVUaRVCAGKYcGAkwSYJIUbG5qMn9l+YyudPko3kotU08zqAcyg06qYBViGYppKwwExywVtJosfsybidUK/njypUslVdUAMytTAkssoA61AdNwIN46zgXLuVQeYUNQAByg0hiLSFJJUXnSSYmJO59fMkWAn+d/9saRVD5BOFiqz/iFKVmgt/SD+p6Ypq3jckkIgHYk3+tsMTkka7CxneG+KC7AOkKbahfmtAgd52/XGgdwLkx/JP0wDTsbVrqvtECbCepxnOKePMvTlUqIWFiSdKrbfUbH4T0xRePvEqadKVCTFokRIEsCLsRBttcg7Y5z95CSZIUxEm4vKkRHMD19JxDl3A2djocfZXQs6mi1yxZZEzAH5jB/09LYLXxZlamoCqmpRMPyxaN298W7+oxw374BJDNLG8bk3n6nb9MR1XvJkmxF4vvJPQ+hwtzFZ02t4npU8x5VOsNLFjKq4CsbIqgIZJPUf1HsAfa1RKVJy96xbVqA0AqzamYi4WxcE3sGuCccubNwdRBJW4JkAEXBm07bn64moeLqlMyjxq3NibT3Hy2AgdQIB2dVzfit1KnQSq3ldM3MWJLCTqB0mJ7QL1/inw795JqCtSpUyNRDEEl5gjmXSDaLHcj3nFDxI7spemGAYwpBDBZU2N7WHTDeN8dBaCSi3ty+yf64Akwb7gz8MZuXRkOSKDPcUgwDqKytjywGOxIBIMTJAPftiVOL/AOWai4kEAiwMnlvLEsg5RyqFv64go16QUIo1E3CxdAQTBIsSJ72+mJWy3lO1RWiOjDa0Rc772/WMVhAgQ5bVciT6k/H2bROFiarWqmI0ARtq/spnCwZGZcg6YuIm0ze8C4tHr6/AerV6X6k4eqwx0i14F5gE/sMPqZMk7gTt/SR31Db4+mKqnkOoPSa82t3Ejbcjrg2jRZzCc1jsN7E2BubA3gfDDVyjKGNio/P13tYmQDGJMigqOtN6gpKTdypgEmJ5Rbeb2gdMVdlcyKAV1krdo0izbTIA/L0nviag5UgixBsceZ3Jmi5VgnroYMCQYs3rZoHQjHprFwJtpGkEmbLqYKFi0lxeeuBiZZZBg2omWZb2aI5u0bETYXmIB2MtR9aGDAvrUyTvINhHl3VZJ6DbqLlKj04ILlS1+dlRojt1IET6emI6aXOgQBt3AF/jbp1xFEm78C5CmAPOqI3moGQKGL03DKUChgFapAbmFkYQSenRs/wepWRayVJoxelHIVZdLkF4ZjyrpMgQ57Y5R4O4oaFcFzClTMiVufaRZEGA6Sm2om8QezcC/ByyKxZHGsrKFgVnTpphhIDQG0C/wwI0i8Fhk66oUmmQgBCNClFAG8rsWX/vbBWX4oGZbcjyFMEGdIa46SCd42He2Lzni8z5dEfmgyGllHLzzGlYO4loC3MHBHhbOmsWNRFDcrVBTkXUDynS/PCiCBNwfQYqwtM3YEbY9nGebiSUKfI2otcKLBV3HLJAN+kT2tiuqeK6gsIB90n64tEuSRssVXF+JLSI1bnYC5/XFfwnxKTqFQGd13kkkCPr9MVXilx57zHS0mQdI9e/TDE5YwWNXxSkcqknsRA+YOKKrxhmaWJO53t8MALUgSd8DtVJwGTbZYtmSb35p+N739/TFpw7jxFnBIj4/PbGb8+Lb9gT69PnOJGzpO/9/wCTgFZPn895j6iLk9PfOB3zgsoCr6gXPvk/ycCVMwAPX3euB6lcDmkGOh3+mEGSepx3RbaDIM9ehHr/AGxHxvxrVzAAZot0hR2Pe2+KGrVMnUQJJgAx7+v0xUZ+sxJE7d9vh7gP1xllmqQ+rmG1yWJUdYm8QMDPULsTYwbbjr8hvMnAdXNtP7RbElDOQLxvbv6/D/fF7aGeVasHm+n/AHxEc6wtMjp6df3w7N5oEAD5kyRvtIwPToFuo/l98UvEA+hmv/ae8W9+JEyhYErBt6C0xYXn4CcSZdQEXUG2Nt4AJAO2xgRI2vHdrUl0/n0zcgAlTcjpy3tM3Pyxm33CYdQrhpawIMTcSNiNNgDM3Px9avMZIs5ZtQEXaV6DtqJ3kdrjE65lVBI1AEiJNyBNrmYBvtecR5fPwQYbtykAE23noLT6YlYGo9QijkwmlvzMCxvcrEksLHtA7EHqcNqVJ2MCSIBZZuNiIYTYe8e6Is3xC8q+ogggWJEXkX2sN9rCcDeY5nkIYyZKkMbzABMKTBEe/BTHRYrU1X1DruD33EdPffCxWjWgAVk2k+YGBk3EC8CCLd5x7goKKqjmgBbkBNgSCNiZlh0IEe8YZTzrGFJEr1aIiDFog9NydhgNVGqNVj136f3wRSyF+Zt9ovJ6X6e4wdsXSQUj2qSUA5TH/N2m5M33jEmUokzp907e8z6ATH9rqlwo1AfLIZoBCbOblSANiwgHTuQwjqMRZSuVEyQBeQTAuLkD4YOmA6YLXioesTVaNcAMGq63PswApGoblovZWva4tF1ZQuks9wIkrBVtRhbllIQxBBCmdr2uRyqvJ1tTK06jsQAyNoUkEGQxQxcaZ5viBKmfZkipU1C4RkEdAGEsFJ/IxU3jTtgEmRrUEExCz0DQTfY+kE7/ALYnyWXLkII1GIhlvtveR06XvgWFckhTMCJqD2raiAxAOrtvPywbk1YEECmT0JKkMRBgHYtJjfe3TEtAXuQy9RKoWqgClZUqIvK8pLADUOUEwQJ67DofEONeYrJRWojGBU5gxKjmO5JBDFhERfadJGZyOVcBeapoZdJUKukEnUak7SDM2G/dcEVgUeEaYIMlhTAixLWgjSpE9SCD6PkJKTwkWeSzIqKSRJDETAGiCdO/uBi+472LCrqDyQRcRYTESB7gPS2KSjmgrAMCLCWLTPymQCD+0ycGV89Tj21Gw3O/yw1KPVjWhqvlFhlTMSRGGlj0Px7YCo5tTJ5jcgaVLbGCRiMZ0NYB+8Bekx3+fa+HxI95p7Hrfx+KLalVKkHVtcRv/thcV4gKlQve4gAsWi3cmd8VFXiMMF0np1FxeLzH5cP8+AGNMkFtM6xY6S0RFjF7jYdyMTxYmnsOtypeqJ6NAkgQTOwUamPwEnD6mUYBopvKTqEGRHtE9LTf34EzPGGorrpg69Qi4JF+trdB8cFHxDV0smxqc7SIJNohpt126D3YXFVlLsM6tlYKo67+/DvvPT4Y8yxBVWKiSAZkjcdhYb+gxEqF4YKBJIEFu8CIuTtsOuK4sSX2Gau2sOgmvw9wWBU6lpmoQASdA3Ngf4cV/EeH1Up63U0wX0LqBBYwfYtBECxm+4BAJxdZnxO61vORTBCoNR0xTEdAIPUge6+xxDxvjL5nkddSq2pWJjcNc6fRyAAe+/TJ62DeP+Om8KvUxGZpuJgAHoS0NvI/lsV7Zd5JMFiSDBv63sPrjUvkFiApOkyCxeOxAkkxfb32w1crAICCO8t3mxicT7RFG3/la/h8fsY6puYm3zFvW+G0SCG7/wCxxrDw2lN6YOowRqnexMFd7yPXDV4BSpgiLmRGrUR0MdPncdsX7RGjOX+N14869TJU6LO0KskmPSd+ttgcH5eoy079DABEjeDPa+L+jkFprDagL2cLqMiTIW4gXvEx1wzPZID2pUye3YnlUmfWfT1wnrJ4M32HW50vVFBWzTkyZ773233nYDA1TNgxMGPzGxnrcXMXgG3uxb/4ITyszDUSJCw0xaJPu9L7ice+J6NOs4qUF8tI0hSIUqPZiJgrOki4gL64pakbon2PVq2iiqVV2FrzvNus9ybdcNpVyTC8oHWf1nEn+HPoLWEREA8wMyZIG1vngZ6DDb3dMaJxZlLR1I80wvLprJErq/LJ5pHULuVuSbbKe2Ds5XVNKo8AE7sBHKL6ACRJk9TJjYYrKYNMhrgAxtMxGu5uDBEGOpx75BqNKrA/M251GxifbOroB74wsGeVzJ8tmWC3C7nrM33u37DCxXVtSmCk/EiPSxgj1Fr49wbbED5hCdbkgnzCJB3NzI9LY9dD5alQSWLBiJM7QP0+eLFvCFbaafwY/wBsKhwCvTcrvYHlJ07gXNhImY7Thtop4QDUqtTMMCrAzMbEC0fHEqan5hdibkWgsY3sOa/Xvg4B6bFClNtPtJAbVJkNFxqGoLNiFO25xPwnhZrKwSqKYsHVpAknlt1kKL27HGVohVdHmUBUVUiCzKKmpophNQ1WUjdiAYBgNAgnB3FfDj5bKqGamQ7ltCmXshLMzdI0xo3mJE2wVlfCb3/zFKTIJnoRDSDf4zgrNeC8yzStZakgEMSd7yCeZrH374M3g748LZTaXuM1l6d5VBN5GmSCN+8EGRGLBsu6wsWIOmbX9VkmJjYm3rGLjL/Z7VPt1lWYkKpb6yv6fDGZy3hirUSnVYoKbVRTIUkMDrKk3BEcpvvfbCcHzZpDW062rPw+hseHwixVbpuWhh0iJggDrv6g4h/xGgCp1rYtq5g2oS4WFDERDT3NpmMaGh4RyCAD7qX/ANRzFUE+/SQPkMBeKOEZVMsq0sqE/Gpc3nVGaDUVWBLGYKkiJtuNhh8Nk+16fS3+eZT1vFmWWoCCIiDKOJ20sNSiCBIu1tRwTS8QrUUBKVZgNMGFN1ZSLo56r6+7Flwnh1DJ8RR6FHQBTeFNRmOokgnU0kWm3rjaHxmw/wD1z/8AIf8A64ey8WJ9rUadc8r1Zy3M+M0pAp5YBB2aoQ0zzagVMtqBmQbzgvgWfzVdWejlJXUwktrUEkOwvpMy07Y0nBONr94ztQ0VY1K6/m200qaxMXvPzOJfDHGly9BaS0hCs1wxG7E7AesfDC2LkU+1OnJLlWPP88DOcVqZygBUqUFGsqigISzsSSqKA4JY3tMn4YqhxPOVKi0/INJmJ0rVo1KY2hiBq6A3MGBjb+IPEeutkwaVqeY8yNZM6aVUDpaCwM4lz3HVq5mg/khdC1baydWrQN4EbYHGKQtPtM5Y5Ybx4J/ajPVeHZojmKAgbDnE2MDWv1xSLnM/Up60BamdUNqpQVBIJ0lJix9+Oh5njyBSTRFgb62tb3YqvDuaQZOinkg/hKCdZEkrJMe84NkTJdt1ttt9e5FBkMhmTTBauyzJgJB7CSjAbAW0iMVdcZmamlzFMkMxq1EvAbZSZgEY3HC+JoKFOaQY6RJ1sJ9YG2KRcwppVT5Y1PXrMGLmw8yAPgFAnCSTSZpqa+pCU0nydfF/YzlGjUWWeqwPbWxBG7e1fsemI85m3toInTL6i8e0yiCpv7N5xPnah8tWj8zgwZHsp3B3g4rqtSw5ZlQI2ES3p/qtgir5lS1dRN0+ifrX3JKFWppDhjq1QNJYibkWJ3gYJr1aiqZYardH03IEE6/UTa2IMoYo1JsUdGHoCALf88fHETV2KkxYlbQD1ebRe64dWLi6ilFp8436X9iTL5vMO0GoYAJ5KlTp72jvj056qEnzXkGwLVBM9mDR0naYwzgmYmugIjUdPpGmL99sBOPw9jdv+lb/AA/F+mBpXXkOOrqOClf8vgk0FZXiddmgO6m5/wDMJNt9/jh541VCBvMLySPaE/JlM7/XAnBav+ZpCIBbr6g9cBVVZaazvqb9FU/VThuK3V+dQjqz4al59F/WvmWlHjdSoxKtpIEklaZtYGZX3Xw2rxlwwZxLECDoWD1mNQ/a/TFdwoGao/8AQqftiHNKZX0Rf0n98PYt1DevNaal+ehaU+Ku2pwFawBBUyYEARqM+0fniA8VU7jrMFiIt7umG8NpEoYPs1KbW7cykzvYYEaizGWB1NfbvhKCtocteajGXeGvm0KAFSCTY7gmduXfp8hiy8gQUTUABO5AU2kgBZ77noekgQ5LKzSSQTyn2QCQZI/MIFusEX74bmXKNYggAA6wZbeT7Ii7G5i4Bk4jnyOftOo21HwRKmY0DSWFrAaLgT1lbmZwsU+a53LEljaS1zsMLFqCOeUMsJqcUrdZ/wCapH/Xho4hWc9/cGP6k4KbjFToPlI/Q4j/AMSqkzzf81SPq3pg3FHiZas8wJP/AAA/Ox6Wx4OH5ncI+24S30WMS/fXIgiY2BE7wDv7h8sRCpU2CgR/pHX4YViwT0MlmjsGn1IX9YxdcDyWdpVA4Gx2equlh1B5v5GKah5/5SZ9IwcKlakytXapEg6Q0Myg3AuIm4m0YTkUleEdhyXB/OprUVoDdNMwQYIkNBuNxjnXCUH3CkSY/wAw1tP/AK1TrtjY/wD5cyyAItNtCpAIQi4CgDTHcnaYC3xzPgviBxSy+WdY011ctAG7sTPxf3Wxo5raKEHGS6ZR0+hTLGAOvb1xB4+4EaVCmwOoHMUAfjUH741HDMtSBgVEJsxhotJgwCBFjis+0vjeX+7Ux5qEjNZfVpYMVCutRtQEkcgJiMW6Moxp2ZrM0f8ANLNmCNb4nB6ZN3FhgWjnaWZ4jFColQeW5BW/5zOw3gz39MbngPBiKZLiDJj3bdMRHLf50HNNqK8PqzmPA0IbMg7/AHiqD77EdexGCsgvIY/rfrP5j6D9/ecHZfJquYzw1DlzJAk7zTpkx3vq+WIOFUiaKuNmkz8Y/bE3+pe8t/8AMvcB5+iWzWV/+YD/AIii+vYNgzN5c06oDbgNH/8ABviWrlf8xkmYQPvASf8AipVbfT64N8XU4zpA7H9EwSwveitN8vJ/Up8/LUaosZR/+k4bk2ilT02GhYHppEYnany/A4A4XU/y9OeiD6CP2wdTFZhXiSZepAUL7Okb+4YqVB0aQIAZp631kn98XFOlAHw/tgKlSlKo/pqP+s/vjO3tXka6r/VPz+5X18t+DBidc9dtJ9e57YAr0rCwmBP7Yt6yHyxPcz8hH6HAlNQSQf6RHzP9sZqTKm6tf1X0B+GJyVtRkFVj0OoAdfd32xD5ZVWsJlCp6g80nBrU9NNgv5mX9z+oxEX5b9IP7fvg3vI/4rwfxsF4TlYr0yb8wtFtp6EfrhudQFTpsPNqEWuFMEDvFx16YtsnRh1bpv8AQ4EahyX/AKhPyP8Atg4jscX/AK0vP5IreF5UivSJuNY/lsN4ompeUQNdWLCYNRmAnewYdTi04egFVT2JPyvgavRgCdpb9B/bD4j3Cj+36/QB4HTAepqGoeRVttflg2wNnqZLKdpRNgB+UD54tclSA1wd6bL84wNmkEiL2GK4n6gf7Z7wM6UrSA2ry1WehLMNvjitWRBm4xZUBFM/8QPy2/XA7LzSBbtgU8sJJ7Yr86k2hjQpAASGLExvzOADbbm/TEeZRoiTptbZZtNtonBaZnlVY9D6bn9ceVqBJEdp9xvP6YlTZOr/ANLyRVVUIZoEAmYG30wsEVMsZ64WNFMT5hH+KUwAwTqR8oO/xw2rxcQD5QOokCT2Cluh/qGKgNaPUn6D+2JXqSFHafrH9hiSSyfjEbIvXpg7hfEZDyFkFCtt5YhpkiABBxn0a8+/6g4NyDDUJ2aAdupF7g7b4XIbZqeH16/3SpWYKACFB9llbVA5TEXEX7+uBM3mWbLxVVGqipPmFblNBldS2/pOnawsTjUJRTLIz1dbBgWVNJgMCCligb8jcrXEfDGUzAK0AhDglmc2kkEnywAfYXQZgdffgki1Oug1lpAEaJlYHcNyXmejBxHbE7eHBopsbl4sCZ/N0i23frgStUZUcXhgm+8flYdIsB8ce8HzLh1APMXSGYnbaCRJg26Hb4YyaLWqupr+E+AqNVKh56JlQqn2BK02AabloeB0OB2+z+npoxUH4moavL1qnKzAkKyyCRGrUBMfHqWSNCyBQuqIGmzHSJuQZ/2x7R4RRV4VQoQGAIg6rGQBPSImMdPCQuKcqHgTMUK8UqwV1UtKSDoh5bluJ0RHrvaTbtkOIJTXRmqhpkoiyxWSxVUAMsFEsB7XwxvX4DTeozEzKAbn/XPXSRz9Qd8SZjgSsAosoIMDlkzckif0HbBwu75gtRHHcx4EzDfiQHdi8nzF1SGOonUQSNU374uPD9HP0kNGmKRVJbm0nf1be42HWd5x0jJ8AFJdKE7vedPtMWNxfr0xBkfDQUSSSW3n3kxfpze+5vhLSaHvic34plM/miKVRSNLyukKnNBIbo35THutipbhucpHUwqEiYLnV05gbk9IM9j2x16r4dY1hV1yexmCNNRYmbDnNoI/UQ8Q8PM9ekdbeWoawE6SNJQz02I67dMLhyDdA5pm1zaqQwCjrAUxMDcMe4984q0yFdbAvF7RAM3MTb5Y6h4v4G5y4FKb1FkAjmmR19dJ+GAD4VcOIcaShEtIJ67CRusbx+uM5RnuoqPDrl8zFUs5XCiUMbA6SfmRtvgEZeqSxVmk7wD8Jx0mj4LcLZtTQLLAGw/OTH64Ky3hB6aEsymJMcxO7HuBMQO2+BQ1GD4SvqcuVqpGkg7zMdcNrZVzG4gRYfzvjaV+AMalp0ghwRJGmAYJIHriDiXCdA1alM9AZIgde3T54yamaLhdTILQeIuT64T5FiCLx1xa1Mwfme22A3zsT/BjO5lXoXdg65B0iJ7b4Y3D3I5iep3xN/id7/w9PriJeJHqMNbxOWjgbT4YwMjHp4ZAvE3wxOIEH0w5cyxXcfXDqRPF0keDh97HfERywHu/3GLBeGVRXWiGQ1GiBJiWUMomOqsD273tgXi+YDuSllNxE3+YB2jBUroONCroGFJYJO1v3/sMQVNIFu/0x430/wC+JMjw16pcJBKoz6byVX2tNoJHaZPTri1Eyev3IjaoAthv/tgh2Ik+kYZkuHNVFQrGmmutiTssgdASSewHTHuaqRoGxvqHb+Xw9pjObkRkzczfCwO7HCwURkqa1GCfQkb9RE/rhq4ldiRHTUx36sFB/wCgfyI8RcbNlHqrg7hrkVEa4AdSSLQAdTGfQAnAgwRQXt9D8P0OIsDT+I/EIratIbSfLK6oabEsCfyxII3JkzF8A5bOhkUHcKwgNvblkb76fSx67VLGwv8Azb5YS4TlbsQbm85rjlC6VVbEmYkzfa+G5appZTaQQb7WMjDEpFiAoLE7ACSSRMACetsOooCDJi1vniXkDonhbxF/mUWT7IBGpgJggQsxtp9L9bY3IqGozMNSxcXiY1yCLgiI+cxjm3hDw7VdxVL7rKgXJAIBJAB6H2Rfbbr0CisSUIYExqGliGgs4a/taUUn/i+XVpt1kC0ytBXZW3KjttMGeb1Bgi++LOcU3DKKUlChgpBPJO/KYtuw3PrBOCxxIGpoXpvKxt7VywJt2BFxjZAHThThs4U4Yj2ceE4U48wAR5rLioulpiVNv9LBh9Rj3yF1BouAQL7AkE272F8Px5gAcTjyMLCnABG2UXTpi0kwGIuZnY+pxW5rwzTYGJF5iT9W9r64tpwpwqTA5txvgi09a0UhpmeY29okAyenrjF57INTcq6kEbiL9xjvNRJFoB7/AK4znH/By1qZgk1AJUnTJMWDMV1afSegxhPS6oDjrUcIU/1ti04rwd8vUK1GUnqAHgfF1UH3rOK/RBvjmAgrKMRAkbfz54IanOGtQ/gwDNRS4ioz1Ji9Lyx5JL/hmy0kVuaNUhgR3ta2KPKZWmVRXYLYSdYA1ebo02B5fK59WwNp6YEWnhBu2CxBtTIUtJAaWg6YcEz5VJlXSJk+YaiR6d7mUKMu5qUSoKDUpNVGFSK6kKpBv+GnMN5LD+mWSqqQl73LdbEDlG0Sep390eDibCAQjR/UurqzC5PQuxHacVuQE9OpRU5paTqKbUm0amCyzvSdUgndUXT71bvgXidCmQ7K6lmW4DqQSKmXIEWJlTUPSDS23Ba+eaFGikQohdSarH1Yz/PQYhq55irDRSE7wkEdog73ODchgCUZGFgilUEbYWIEUWmxwhSjEQqWwlqHGgyYjEuXr6ek/vcdwRiFGnDwBBuZ6ev1thAPapqP9749U4jT+/X0t9cTgDRPWfpaP3t6YQBmSrhCp6BryJPy1L+o9+It9R2vMbbm8AWAnpgef12xIhPf+bYQHQ/BGeLU2ksoptTtLMPLtrAWdiQCVFiYmdjvsswrUBUSFL01sIemAJNhADi5AkdOmOVeCWaWS6hxdgRIWVkqsSTGq8xItdcdNyddcvTRKln9lo2UHZiQLAACRsJ6WOOnSeBDqlAq9O8kAhjFpTSRIEDdyAPf2tNw6oy1KiuyxCzAjU5LHr/pAMGT3tBYlMoXB1kiVIIAi5IIbrce87Th2XyJUiWBUaybbszSGPaBI6772vtQBeUzIdAw2+B/QxiacR6sLViwJJx5qwzVhasAh84U4jnHs4AHzhThk4U4Bj5wpwycKcAh04RbDZx4cAGY8b8JaqgZV8wwRp0s5BIF1CqwB5d/XHO/8KrdaNQdtSlTtzQrb/ATYd8drnAXEuHioJgFgDEjr7+nv9cYT0tzsDm+W8FO62Mu0aQVqJp3Mk6CCOXv1wl8BV5YVAUVdmC65EgGIPrPwPw3eR4QwqrVJAiRGm8RpidUD5YtaqC5i5ESBf6YS0Y9Qs45V4R5dbQwJv7TUyARNjpaLenUTgqt4XJJPKiwpm4FwdyOtgNr42j8Jas2ph5YUkDUIN+WeW3aRebTivSm+jRVu6srFQwIMQRp0nSAApibkDvvHDSAza8LVCo1QrG5ImzERCw0kQbb26YE474Ral+IGBRmhd1bYkStwLevUbWxs+JcDZ6lMKpIYlgw0hh1YyTuJ6jpbtgLxTxRKYegzFAwVQZZmnlLAqDpgSdh0tJOE9NJOxHP2DSAdxuO3XriNh+u+GliJmSe/f3nE9XLuAHIhWggyDMgkWBn+DuMc5QOyYWPGU98LABngMPZIx5hY1GOXEpJFvXb1wsLCYHqNF8OwsLCAmQ2jD16HphYWJYGq4XRNHyDBZvMpncLCPUgbTN6YIM9TIGLPjfifzazLVCUyAymWqVAHkKyjQVlZmJA67ThYWNbqOBDst41zDFUNd9RaDpWmosW3OgnaIidr+tm/E6mllclgNLFjVfbRpYgLpEFnmDb/ThYWKjJtAabw9xQ1WaQAwUFwFA6laZJ6yqN8jZbDF5rwsLHTpu4ks814aXwsLGgjzVhwfCwsADwcKcLCwhinHs48wsACnCnCwsACnCnCwsAHk4U4WFhgeTgPP5AODZZ6WO82uD78LCwqsRz/ivHa6g1A8xX0ICAJUIQY07Q2sSYPN16QZfNCpz5khQRCaVlSSzsFYX3Lt6QB2nHmFjhcnbGCfcUalNRFUtTUpAg61kVBKg2Gq5O+lYJxna2YYKEJMARGoxuxFpi2oxbqR64WFiZqhgvmYWFhYz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7891" name="AutoShape 4" descr="data:image/jpeg;base64,/9j/4AAQSkZJRgABAQAAAQABAAD/2wCEAAkGBhQSERUUEhQWFBUWGRgaGBcXFxwYGBgZIBgXGBUaGhkYHSYeHBsjGhYYHy8gJicqLCwsGB4xNTAqNSYrLCkBCQoKDgwOGg8PGi0kHyQsLywsLCwsKSwsLCwsLCwsLCwsLCwsLCwsLCksLCwsLCwsLCwsLCwsLCwsLCwsLCwsLP/AABEIALcBFAMBIgACEQEDEQH/xAAcAAABBQEBAQAAAAAAAAAAAAAEAAIDBQYHAQj/xABCEAACAQIEBAMFBwIEBAYDAAABAhEDIQAEEjEFIkFRBhNhMnGBkaEHFCNCscHwUtEVJGLhcpKy8RYzY4KD0hdDov/EABgBAAMBAQAAAAAAAAAAAAAAAAABAgME/8QAMREAAgIBAgMFBwQDAQAAAAAAAAECESEDEhMxQQRRYXGRFIGhscHR8CIzUmIFIzIV/9oADAMBAAIRAxEAPwDI+Fq4CVEOqXUmmVdlDDSDV5dUKGCksSQFJMEbig8RcOVaSVEdai6tJZTqXXBqaRyiwR1m7Q2qYsMTcF4rURzBK1AWNLQCLuSCg0KzQ0gAbb3kLgmu9LMUTqqJRZA0qXE1H0sqtDDUkWUyCTAiLtiEiUjP5eijtAC3mLGfoPXfpHz03DeDUHUNXLqpd/xRrJI1FRMOwQiWbmAmEEnnms4XTZ6epUksZFKkrHTsmqBLd1naalrmMW+SzNTKNOnzNahgNWrSoOmprpjflaCrhehtBiXKhXTDeN8CzGRqjz9BpMn4LGCzqDqFIlPa1QY1EgwskErjNmtogOCrBSy6xpBDKQBpJHLJ3E7Hci762cDEDU7ayAB7VRQCYCMZ/MxAA35bg4n4ZnCyvQdXzCrDw3LVDNpWooVtWpiAAoDbbczRg5oeGV1JaAUkK3mSNLMyKmkU4Ksl7lgbgmZG3VjaWmFhBcts3WwvMdOpg+/B6ZIUOe4RwuoFSsI+pqf41NWQago2giNjpOJ+HeHHrJr81KdNw5phjYMKkaan9FgTq2usTeIccior8vXWm5FFY2OoxsQNSkMOZQdv+boCD8v4rq+RWy7Fgx0BSwWUenVVxcrqstMCCZLdTcHc+Efs2oCWzul1llGh4ABhaXMDLK5IYEQQYHMrWp8n4EopUrBjUcvrCMyBzSnao0kLUIbSAyiDrPs8pxSsqnRTeEchVripS0ui1BLVQDNR0lkpq7DQKh1E3ZQ2kBiPaGo8F8Yy5y1XK53K65Z2BFIqaxpL5jDWFVzqehUkMAdgeoGs8I1END7vUCgK/s6Qysys9RDIAAIhCGEkknYgFaPJfZ9SVSrD7xQostRkdoZaWkRUpmnTvqCgOognypu1i08AuRmaHDuHuld6NWsKjBXy6BHaoaRaatK0gVwW8qfZ0FGAaWODqfhxKuVRqdF1YFqNR38xSlTeiWWFWq2jlhRAaPaDE4pc/wCC8zmDmK1CnVOXo63Vm/0mAKbADXyAOGVYItvc3nhypWanRFevVFLN1fLpFl1Ly1FotTsda1Iq1YYtzLTHWwGl1FXeVGU4PmgFJphGQQmpUSDppOkuYXVoqB1liTocRY4ip5qoKjvWpsfM82krPKglWD1dPljlZWKm39bdSSOjeNfC1NcvmaOhnqMgqUKNKuGWkV8xTVFIxUgisxYBWHLvJGMPxvjiS2iqpanWU0kTXUpGn5So7s8gXCKhCgkgbDfGbgo5IcUgPiPiNM3VWpW84tUKGrFYqgKMdOlVW4CmYkQSQCCS5rf8HFas5pL5akwl3dgoB0ouqZIRBIJ7Bewp3rCQVna5PVjMkXNjY95904MrZ1hTE6ljRICEAgprVyxPtMBqFriSIAAxSUgyd2+yfg9IJ533enTdqdMa1tqnWxDobrVAbVIEFKqCTGOi44Z4a4g1B0ocSpORqpaagZXpmnpp5TUdVnSayajtNNSJIjHTOEZdssDOa89wn4lIsCGcAgPTBvS1aRKDkEGFFzjSOMGiNMRO+GUsuq+yqr7gB+mKahxxqtN9VN6DeXItqN6asWTTJaCWSImV2uJDfxZ5OgmjmatGoRFQUSSpZmPPLBggWBJXt3GKtDNTjnX2q5SkfLIp+bmWllDFzTp0aUNVqOFIVUTUGueZtNmKqB0JHBAI2N+30OE9MEEEAyIMjcdj6XwNWB8vcUz9XM1DTFJaYhdIXTTYiFqeYabuQ1Tyi2lCdntcYp1INfyy60aagp5mgvGmSrkIX5zpksptJiwGOy0/sLULqeuatdq9OoXINNdOoHMcq7lwXgWAsO5Oa/8ABWXp56pQbVQpvVRAHl6lSlVrU6YsnLRXdULEudYYwFMZ00RTMgPC+aosagNWg3lTFXSz1apdaTU1WecPWJIkTpgweUtrfCWbuKdZnFSqtJqZpLVfzL0HDVGc3QCabIACNTnm1LjomU+zXTURqtdq6igaNRakt5ilXDyJiWPkHVv+At8Zjh/gRyMtlnVFzOXKZkSLig2Yp618xWI+8jyBzAaQHKCANWG/Eo65l0ARQpLAAAEnUSIsS3X39cSYE4bwxKCslOQhdnCzZdR1MF7LqJMdNUC0DBWNBmc474BymbzFOvWpy6hg0W8xSukK5Fyo3Axo5wseYAPZwpx5hrvAJ7YAHTj3GH4r9pFOnU0qTHT8It1I3B9NrH0wsTvRO5Hzk+bAKmkDSiRIdi9wJJYR2/KALnBS5pKgYsERlUcyhwx0i4kPBYi0sDMASCZwBVgEAbgnp6HpiF15e++IyyQzhubRaZRgSSTYqCgIHLuZkmxPbYzcOo1TDwd4JO23foTE9gMBZZva23FiT8D/AD0xZUwdDMqgDuSJ33Fwd4AMHp1jDaKYylTJYHURJiRaJtbsdz0xZ5avUo1AJC8v+m2krpnSDJE7euBOFKNem5i5IHXrsRygG5tt0nBuYyukBiAQsggkSQwOmYuACA21tB9MQ8OieRYColYeW4Y0yRIBEmKis5AKm8F+oFz1KjAXBvDTZilVoUEqNXU6gh0gMFJVlB7kam6AHSLyCK2jxY03mmdN42DERHQiCP7Y3XhXitREqVFqILkSiaXUNB/8xG5VLMVuACXkewABYGn0IPAvGa1Gmy0y7K6la2XKtrEBk86mdN2jy1KzABUExAGl4Vw96YNepL04UIZ1SwCAgsylm5UMkXMqx2YrXMUqKSjtrapzVGJDByKhFUFjPmN1AAUllBQAgYJynGK6Mp1FqVMKCaSinqLHzJNNm5HVg0NLDna0xLtFoK4hkHoqHQaQp8urTWGAUmDUuDK7GRcc9t8azwbRVzVaouk1FAgTpZCqydpBkxzGZn3mPgWfpM9Ray1cuykKodHWnUUC8Comgm8sBO8zzHFvTqZfzTURwzrFkpM5HJpB00/SRt3xSWbHQa1KpRTUt2PtUxs7dWp/0O3tafZJJmCS2MzX4o1SjTpUcquWyw1hjVpCaYQwFWmsKrkhnkFtApXEsALyh4my+u5q6xIhstWQiN4Bp7evuxWcc4D9/enVSnVQKHDLUPl0q4JSVqUwdT+xAkBSDvGk4oDkHEOK5jMPmaC5jM1KeuqSKzyPu3PUIK1ApNUqqMiiBGqLXxnRkahPlgEMZhI1GYgwgMk22i4U/wBJjtPirwUlbLPUNQp5IcKQAajM/kI5rDkBJp0/L8udGkpYhQMG8A8BZSrQzP5xmHU+YDJRqa6F0TzIab6xfmBm+IcbZLiuZyjK8FFXM1aeWpLOs06dPMITqh6RrDUzCaiGSwlm0kLbY6UcHp52rWpZ8rlzSSmtOilTy2V2p/hVHD6FOhWgBdI1GqNPTGl/8I5hBVq5xVqrlqeaXLmkrPmXDAeWzHUA9RlJUyuosgJYzjL8c8T16yhq+SpJzpT83MHy3LVadRqKFvzItGpLyRZyNInTh8g5Fpl8nSyVE0mqaqodpsmqpSIZ6NA0akKF81zBEJIJBvGKTxJnM5UqI2ap5NnVRUBpMPOcNJ0J5bFmaKUMUJhSIJGqc7lnrLToir5ENCoXZKfKHdUaBBCK6kTpg8tuot/s7r08rmC9SjUrMF5Xph9afhoSmqkIYBGWQBZT6DEomys4p4or11WnmBUoleeDYlQSFb2BLCNMyb0fZ1C3TPsy4xTTK6g1YsdbmiarOlNAADpNWIgKCTManN4YYxfjei9fNBgCnmSB95ZFAALKjkAygDZkRMswMgIYDLKcfp5eoBnKhSqqhxoXzGglNBKVGimzKEcKdRIGptJIGHydjqnZ23hfiClXB0GCIBDWIbqp6ah1XpiyGOHeGfED5rMGnQqZZKjsSRVQMlbSAaYAEeXrBVTaxWwJAx2Dw+a/3dBmUp06qjSRSMoQLArN1BF9N42k4tOxp2WOKPiHhWlUr0awCo1Ot5zkLJqsKT0k1H/SGEdgIGLvCxVDFhnlDVqgaoiesTMe6cPwsACwseThYAFiLM5laaM7sERQWZmMBQBJJJ2AGJcZbxx4op5WmFd0XzLQ4UhgZ1DSzCbW/wDd12wm6ViboNoeM8rUzFKhRqCs1ZHcNSh0VVsSzqYHNy+/GY+0TxIKNZUNZFCqSR5nlmmSDpLXliyhtKAXg2OOSNxWtk1rPkcxUpUXdD+HYBiCNJH9O14/KBAm5nhbPZDM5mm2dqNQdCzGCFSs7uxJNQKan5guliAFAGqxnPduRN2G8Q4hlGYec6o4AXmRTKiykSuxAthYG8a8eprnHUkN2IJAgkmwUuNyT7XwGFiaIox9QK4bSYIWb9dNzY7E++P0IyjUDbbrEbdz03GJvLN9JHYj6bjp7sSyQDYAbk2I2uD/AA7fJqSKsAytIamvtYQJvt7u2CBTJIEgx2uTO9u+IkyxRyDEwDoBnVNwgI/NBAgYuMxw9abN5dQM0iFEysEjUSLSJBjV+2KchsDUlTYsrem3fcH1wRTzLQyWhwQwgb9CPS5NsPrUuVyAxOsk1LAf1NqgkidQuSNtpmHjLWAsZBNt4jlm1v7fHE2TZW5PLktAAsdLiLmNOoiek7bHbvi78N5AFtFVzTW6lyYkaugiwCsW1GAIvpgHAaOlItEkntMK1o3ncAA+sfAqnVGkS0MRq1NAB6gCPh9MS7GWH3xKYMkIHMgKwcWJESLw0XIibXsIvuHVqlEKyEqxDTIOlY1Bl54tyzqJAmASSAMZHUgUDUbw6kCbgTcknciNJ7gwRbE5z/mhdWpmXciQrMDCSDcSp+cnaYTimhnWs7mHGQRqZ8mpQqh2Iu7L+IXSmQ2kO+0kxpZjbYUnAPGNKmf8tUL5g6wz5mo0HXWFRbIAjrp1DzLmnqWxUEYrf/HLLSBDHkltJOosSysAVqPcRTkNOyFbA4GfgbFQtMIPvUVNToNFGqNZ8wMPZV2VaZsoArDcMuLTLu+Rul8Y53OKxy+WqU/J0+aAVFYPqblVKo0MNIDb31AAjfGu4BxCs/mJXpsr02gOV0rVQltLqJMezcWv0ggnK+AfFZeoaOZqUVrsohZAdt2UAD2lCmQwtBECIOOgYuOcgB8QUqPMRSzrHKou4n2TNutj+U+hIOd4d444bT1qlQUQWeo+pWRQ5qaKhYkQJqSCdpm+NbjN5vgGUp06oalTUMx18vK6lmqxU/0TUcSdpb+ogt30AteFeIMvmdX3etTq6I1aGmJnSfcdJg+hxS/aP4RfiGU8ulUNOrTbzKZB0y4pugUnoDrucG8Az+XWigUldIFLVVGl28tTdm/NaW1TBDahZgTY5Pi9GqYp1UcgKxCsCdLToMbwYMHrBw1yA5f4h4Jk8rlMunEatOjmYIapRy8qaY8xloIdMAKaidnYIOsEZjh3GhRoV6eUWhm0DiopKaZp+UiVVFOo5cHUqEzJLMu+qRvfHfgipXr0616xmooTy1ZVQ0ufUWMgaVdVA/OyE9cZjh32ScQatTqtWyyU3EsiqSKa6XRERSBKrTYESQQxkgkaiqAn8HD/ABKn5Vfh9OnlqzXr0KgV/wAlRg4HNDmkoY2NkmdM413EfsvoulMKFN4r65/FVjT85gwOpKkU+UyQASsXBXMeEfCmd841YShmabB6hrZcGnVJD5dChRtKslOizyu5zL9IJ63RLaRrgNA1AXE9YnpgWQKU+BskdB+70gyEEMqBCSNUE6ALy7MOzQRcDF7OFjwnDoD3HmFhYYCwseY8eoAJJAHrb3YAHYWBqGeR5g7X7yLXEdLxgHOcaBOmk6sw9oC5X1m4EX3EeowrAq/EnjI0HVEp+Yr6l8wMVCOBqIZiukcskc28Drjh/wBpHGXzWbNQViyqqyoYtTptzQAbgk9yOsXx03xb4WcUWGXdqj1qgcKI1teCFZjKqC+okGY7wBjA5rwYy1EpZllFKmrey4Ad+fUVLksILKZ06So2EwcZN2ZyuzANSbSqyhLBdJg6jJjRMRbrNrWOLbj/AIcXLZXLVdR8yuJKFlMCJmFErcxBJNvWBvaOWytKkk3qBV1GnUBL1F9mRcAKw1apmYkgKoOA8R5YeYAql2AXVU1Fg5G41H2gNSgtyiRAAAxSlY0zPn+WwsWCcFY3blPaRb64WL3IqyRhGkQCy3JJkEk9Z6DaPXE9LNltRAAGk2sALDVN7399vicQVlcIstqLgxElgBIKsWNgN4AIMWOA69P8wEDffubRO/8A3xO1EUT5SvAJ9kyJMxAUD+/1GDmztRyQKhJtC6iF6XA7z2viopMOpI3NjEiNvjAxLTWZIIAUAje5kco9fj03wONsp8yyo5kUirAHUZgqRsSR1+NiIjDqVZEgqpBJI8wDUJABgXAm4kTsfUYq9M339+JSonlF+2/rHrF74FFJE0WtbNU2JJ1AGJUXm1wJ2iw+fx8WnpiqsNe1MmWaZiy3mJMWsu/XHlanMAKqG1r36G5HLt/N8R0qZW8HUpM9I27dLfXCAtaGYSpTdvaYMo0tHKrA6jp2B1AAEX5j0th9TmDSGYxJIHLu8kwTuWgAR7LDqYsPDXAVzo0EsShZoFtJMAc0QFYAkG8lCsNJxrB9nmga6uYcqAsEww1EcuoEtIHKVBMwsSxvgourMbSyVRmISkSoQM2rSAp0tCKJ0n2Y2iQbbYj4NnWzNRKTBiiyUFmamTqbluBM36jexvN/X8M12WotApyW1TqaopUGmHBJPmCSRpgAIIA5dQI8E1loZipRTXVDBuWZpISC6H8pPlGeYzDW3vFC2nVPCWQRKv4bI6gXpnQPJZVADAAErJLDSG5Q4tBAFXx/7RKyVWNJahWkvMtNA6MWUFGM09WnVUpjlYz6DmMX2S1q7sfPp1Pw0ZBVYEBhqAKuGE+bYGZuBe8k9OxpHKKOX0vtLq1SlSnlMw5MhgFY0dSsVtUp69KhkaSVvqE2Bis8V8eXMs1U0QyGm6shlXYhPLairLJY/iM+oEiEELJOOk8e8PrWoCkiIF1DkJK09LStUsiWfld2CmxYKTjntb7CE/CIrurGBV8vSiryUxKAi6grUtudayeW40wyZhM55tYUctQNLl1LQJZQ6+Z+Mr6pQ0wFdeYTBRF2gV3EeOZjNZt2peXSqrr1qrBdYBC6tbKBZVpIuqdOkudCzp6C32K+ZXUV801XKooVUaRVCAGKYcGAkwSYJIUbG5qMn9l+YyudPko3kotU08zqAcyg06qYBViGYppKwwExywVtJosfsybidUK/njypUslVdUAMytTAkssoA61AdNwIN46zgXLuVQeYUNQAByg0hiLSFJJUXnSSYmJO59fMkWAn+d/9saRVD5BOFiqz/iFKVmgt/SD+p6Ypq3jckkIgHYk3+tsMTkka7CxneG+KC7AOkKbahfmtAgd52/XGgdwLkx/JP0wDTsbVrqvtECbCepxnOKePMvTlUqIWFiSdKrbfUbH4T0xRePvEqadKVCTFokRIEsCLsRBttcg7Y5z95CSZIUxEm4vKkRHMD19JxDl3A2djocfZXQs6mi1yxZZEzAH5jB/09LYLXxZlamoCqmpRMPyxaN298W7+oxw374BJDNLG8bk3n6nb9MR1XvJkmxF4vvJPQ+hwtzFZ02t4npU8x5VOsNLFjKq4CsbIqgIZJPUf1HsAfa1RKVJy96xbVqA0AqzamYi4WxcE3sGuCccubNwdRBJW4JkAEXBm07bn64moeLqlMyjxq3NibT3Hy2AgdQIB2dVzfit1KnQSq3ldM3MWJLCTqB0mJ7QL1/inw795JqCtSpUyNRDEEl5gjmXSDaLHcj3nFDxI7spemGAYwpBDBZU2N7WHTDeN8dBaCSi3ty+yf64Akwb7gz8MZuXRkOSKDPcUgwDqKytjywGOxIBIMTJAPftiVOL/AOWai4kEAiwMnlvLEsg5RyqFv64go16QUIo1E3CxdAQTBIsSJ72+mJWy3lO1RWiOjDa0Rc772/WMVhAgQ5bVciT6k/H2bROFiarWqmI0ARtq/spnCwZGZcg6YuIm0ze8C4tHr6/AerV6X6k4eqwx0i14F5gE/sMPqZMk7gTt/SR31Db4+mKqnkOoPSa82t3Ejbcjrg2jRZzCc1jsN7E2BubA3gfDDVyjKGNio/P13tYmQDGJMigqOtN6gpKTdypgEmJ5Rbeb2gdMVdlcyKAV1krdo0izbTIA/L0nviag5UgixBsceZ3Jmi5VgnroYMCQYs3rZoHQjHprFwJtpGkEmbLqYKFi0lxeeuBiZZZBg2omWZb2aI5u0bETYXmIB2MtR9aGDAvrUyTvINhHl3VZJ6DbqLlKj04ILlS1+dlRojt1IET6emI6aXOgQBt3AF/jbp1xFEm78C5CmAPOqI3moGQKGL03DKUChgFapAbmFkYQSenRs/wepWRayVJoxelHIVZdLkF4ZjyrpMgQ57Y5R4O4oaFcFzClTMiVufaRZEGA6Sm2om8QezcC/ByyKxZHGsrKFgVnTpphhIDQG0C/wwI0i8Fhk66oUmmQgBCNClFAG8rsWX/vbBWX4oGZbcjyFMEGdIa46SCd42He2Lzni8z5dEfmgyGllHLzzGlYO4loC3MHBHhbOmsWNRFDcrVBTkXUDynS/PCiCBNwfQYqwtM3YEbY9nGebiSUKfI2otcKLBV3HLJAN+kT2tiuqeK6gsIB90n64tEuSRssVXF+JLSI1bnYC5/XFfwnxKTqFQGd13kkkCPr9MVXilx57zHS0mQdI9e/TDE5YwWNXxSkcqknsRA+YOKKrxhmaWJO53t8MALUgSd8DtVJwGTbZYtmSb35p+N739/TFpw7jxFnBIj4/PbGb8+Lb9gT69PnOJGzpO/9/wCTgFZPn895j6iLk9PfOB3zgsoCr6gXPvk/ycCVMwAPX3euB6lcDmkGOh3+mEGSepx3RbaDIM9ehHr/AGxHxvxrVzAAZot0hR2Pe2+KGrVMnUQJJgAx7+v0xUZ+sxJE7d9vh7gP1xllmqQ+rmG1yWJUdYm8QMDPULsTYwbbjr8hvMnAdXNtP7RbElDOQLxvbv6/D/fF7aGeVasHm+n/AHxEc6wtMjp6df3w7N5oEAD5kyRvtIwPToFuo/l98UvEA+hmv/ae8W9+JEyhYErBt6C0xYXn4CcSZdQEXUG2Nt4AJAO2xgRI2vHdrUl0/n0zcgAlTcjpy3tM3Pyxm33CYdQrhpawIMTcSNiNNgDM3Px9avMZIs5ZtQEXaV6DtqJ3kdrjE65lVBI1AEiJNyBNrmYBvtecR5fPwQYbtykAE23noLT6YlYGo9QijkwmlvzMCxvcrEksLHtA7EHqcNqVJ2MCSIBZZuNiIYTYe8e6Is3xC8q+ogggWJEXkX2sN9rCcDeY5nkIYyZKkMbzABMKTBEe/BTHRYrU1X1DruD33EdPffCxWjWgAVk2k+YGBk3EC8CCLd5x7goKKqjmgBbkBNgSCNiZlh0IEe8YZTzrGFJEr1aIiDFog9NydhgNVGqNVj136f3wRSyF+Zt9ovJ6X6e4wdsXSQUj2qSUA5TH/N2m5M33jEmUokzp907e8z6ATH9rqlwo1AfLIZoBCbOblSANiwgHTuQwjqMRZSuVEyQBeQTAuLkD4YOmA6YLXioesTVaNcAMGq63PswApGoblovZWva4tF1ZQuks9wIkrBVtRhbllIQxBBCmdr2uRyqvJ1tTK06jsQAyNoUkEGQxQxcaZ5viBKmfZkipU1C4RkEdAGEsFJ/IxU3jTtgEmRrUEExCz0DQTfY+kE7/ALYnyWXLkII1GIhlvtveR06XvgWFckhTMCJqD2raiAxAOrtvPywbk1YEECmT0JKkMRBgHYtJjfe3TEtAXuQy9RKoWqgClZUqIvK8pLADUOUEwQJ67DofEONeYrJRWojGBU5gxKjmO5JBDFhERfadJGZyOVcBeapoZdJUKukEnUak7SDM2G/dcEVgUeEaYIMlhTAixLWgjSpE9SCD6PkJKTwkWeSzIqKSRJDETAGiCdO/uBi+472LCrqDyQRcRYTESB7gPS2KSjmgrAMCLCWLTPymQCD+0ycGV89Tj21Gw3O/yw1KPVjWhqvlFhlTMSRGGlj0Px7YCo5tTJ5jcgaVLbGCRiMZ0NYB+8Bekx3+fa+HxI95p7Hrfx+KLalVKkHVtcRv/thcV4gKlQve4gAsWi3cmd8VFXiMMF0np1FxeLzH5cP8+AGNMkFtM6xY6S0RFjF7jYdyMTxYmnsOtypeqJ6NAkgQTOwUamPwEnD6mUYBopvKTqEGRHtE9LTf34EzPGGorrpg69Qi4JF+trdB8cFHxDV0smxqc7SIJNohpt126D3YXFVlLsM6tlYKo67+/DvvPT4Y8yxBVWKiSAZkjcdhYb+gxEqF4YKBJIEFu8CIuTtsOuK4sSX2Gau2sOgmvw9wWBU6lpmoQASdA3Ngf4cV/EeH1Up63U0wX0LqBBYwfYtBECxm+4BAJxdZnxO61vORTBCoNR0xTEdAIPUge6+xxDxvjL5nkddSq2pWJjcNc6fRyAAe+/TJ62DeP+Om8KvUxGZpuJgAHoS0NvI/lsV7Zd5JMFiSDBv63sPrjUvkFiApOkyCxeOxAkkxfb32w1crAICCO8t3mxicT7RFG3/la/h8fsY6puYm3zFvW+G0SCG7/wCxxrDw2lN6YOowRqnexMFd7yPXDV4BSpgiLmRGrUR0MdPncdsX7RGjOX+N14869TJU6LO0KskmPSd+ttgcH5eoy079DABEjeDPa+L+jkFprDagL2cLqMiTIW4gXvEx1wzPZID2pUye3YnlUmfWfT1wnrJ4M32HW50vVFBWzTkyZ773233nYDA1TNgxMGPzGxnrcXMXgG3uxb/4ITyszDUSJCw0xaJPu9L7ice+J6NOs4qUF8tI0hSIUqPZiJgrOki4gL64pakbon2PVq2iiqVV2FrzvNus9ybdcNpVyTC8oHWf1nEn+HPoLWEREA8wMyZIG1vngZ6DDb3dMaJxZlLR1I80wvLprJErq/LJ5pHULuVuSbbKe2Ds5XVNKo8AE7sBHKL6ACRJk9TJjYYrKYNMhrgAxtMxGu5uDBEGOpx75BqNKrA/M251GxifbOroB74wsGeVzJ8tmWC3C7nrM33u37DCxXVtSmCk/EiPSxgj1Fr49wbbED5hCdbkgnzCJB3NzI9LY9dD5alQSWLBiJM7QP0+eLFvCFbaafwY/wBsKhwCvTcrvYHlJ07gXNhImY7Thtop4QDUqtTMMCrAzMbEC0fHEqan5hdibkWgsY3sOa/Xvg4B6bFClNtPtJAbVJkNFxqGoLNiFO25xPwnhZrKwSqKYsHVpAknlt1kKL27HGVohVdHmUBUVUiCzKKmpophNQ1WUjdiAYBgNAgnB3FfDj5bKqGamQ7ltCmXshLMzdI0xo3mJE2wVlfCb3/zFKTIJnoRDSDf4zgrNeC8yzStZakgEMSd7yCeZrH374M3g748LZTaXuM1l6d5VBN5GmSCN+8EGRGLBsu6wsWIOmbX9VkmJjYm3rGLjL/Z7VPt1lWYkKpb6yv6fDGZy3hirUSnVYoKbVRTIUkMDrKk3BEcpvvfbCcHzZpDW062rPw+hseHwixVbpuWhh0iJggDrv6g4h/xGgCp1rYtq5g2oS4WFDERDT3NpmMaGh4RyCAD7qX/ANRzFUE+/SQPkMBeKOEZVMsq0sqE/Gpc3nVGaDUVWBLGYKkiJtuNhh8Nk+16fS3+eZT1vFmWWoCCIiDKOJ20sNSiCBIu1tRwTS8QrUUBKVZgNMGFN1ZSLo56r6+7Flwnh1DJ8RR6FHQBTeFNRmOokgnU0kWm3rjaHxmw/wD1z/8AIf8A64ey8WJ9rUadc8r1Zy3M+M0pAp5YBB2aoQ0zzagVMtqBmQbzgvgWfzVdWejlJXUwktrUEkOwvpMy07Y0nBONr94ztQ0VY1K6/m200qaxMXvPzOJfDHGly9BaS0hCs1wxG7E7AesfDC2LkU+1OnJLlWPP88DOcVqZygBUqUFGsqigISzsSSqKA4JY3tMn4YqhxPOVKi0/INJmJ0rVo1KY2hiBq6A3MGBjb+IPEeutkwaVqeY8yNZM6aVUDpaCwM4lz3HVq5mg/khdC1baydWrQN4EbYHGKQtPtM5Y5Ybx4J/ajPVeHZojmKAgbDnE2MDWv1xSLnM/Up60BamdUNqpQVBIJ0lJix9+Oh5njyBSTRFgb62tb3YqvDuaQZOinkg/hKCdZEkrJMe84NkTJdt1ttt9e5FBkMhmTTBauyzJgJB7CSjAbAW0iMVdcZmamlzFMkMxq1EvAbZSZgEY3HC+JoKFOaQY6RJ1sJ9YG2KRcwppVT5Y1PXrMGLmw8yAPgFAnCSTSZpqa+pCU0nydfF/YzlGjUWWeqwPbWxBG7e1fsemI85m3toInTL6i8e0yiCpv7N5xPnah8tWj8zgwZHsp3B3g4rqtSw5ZlQI2ES3p/qtgir5lS1dRN0+ifrX3JKFWppDhjq1QNJYibkWJ3gYJr1aiqZYardH03IEE6/UTa2IMoYo1JsUdGHoCALf88fHETV2KkxYlbQD1ebRe64dWLi6ilFp8436X9iTL5vMO0GoYAJ5KlTp72jvj056qEnzXkGwLVBM9mDR0naYwzgmYmugIjUdPpGmL99sBOPw9jdv+lb/AA/F+mBpXXkOOrqOClf8vgk0FZXiddmgO6m5/wDMJNt9/jh541VCBvMLySPaE/JlM7/XAnBav+ZpCIBbr6g9cBVVZaazvqb9FU/VThuK3V+dQjqz4al59F/WvmWlHjdSoxKtpIEklaZtYGZX3Xw2rxlwwZxLECDoWD1mNQ/a/TFdwoGao/8AQqftiHNKZX0Rf0n98PYt1DevNaal+ehaU+Ku2pwFawBBUyYEARqM+0fniA8VU7jrMFiIt7umG8NpEoYPs1KbW7cykzvYYEaizGWB1NfbvhKCtocteajGXeGvm0KAFSCTY7gmduXfp8hiy8gQUTUABO5AU2kgBZ77noekgQ5LKzSSQTyn2QCQZI/MIFusEX74bmXKNYggAA6wZbeT7Ii7G5i4Bk4jnyOftOo21HwRKmY0DSWFrAaLgT1lbmZwsU+a53LEljaS1zsMLFqCOeUMsJqcUrdZ/wCapH/Xho4hWc9/cGP6k4KbjFToPlI/Q4j/AMSqkzzf81SPq3pg3FHiZas8wJP/AAA/Ox6Wx4OH5ncI+24S30WMS/fXIgiY2BE7wDv7h8sRCpU2CgR/pHX4YViwT0MlmjsGn1IX9YxdcDyWdpVA4Gx2equlh1B5v5GKah5/5SZ9IwcKlakytXapEg6Q0Myg3AuIm4m0YTkUleEdhyXB/OprUVoDdNMwQYIkNBuNxjnXCUH3CkSY/wAw1tP/AK1TrtjY/wD5cyyAItNtCpAIQi4CgDTHcnaYC3xzPgviBxSy+WdY011ctAG7sTPxf3Wxo5raKEHGS6ZR0+hTLGAOvb1xB4+4EaVCmwOoHMUAfjUH741HDMtSBgVEJsxhotJgwCBFjis+0vjeX+7Ux5qEjNZfVpYMVCutRtQEkcgJiMW6Moxp2ZrM0f8ANLNmCNb4nB6ZN3FhgWjnaWZ4jFColQeW5BW/5zOw3gz39MbngPBiKZLiDJj3bdMRHLf50HNNqK8PqzmPA0IbMg7/AHiqD77EdexGCsgvIY/rfrP5j6D9/ecHZfJquYzw1DlzJAk7zTpkx3vq+WIOFUiaKuNmkz8Y/bE3+pe8t/8AMvcB5+iWzWV/+YD/AIii+vYNgzN5c06oDbgNH/8ABviWrlf8xkmYQPvASf8AipVbfT64N8XU4zpA7H9EwSwveitN8vJ/Up8/LUaosZR/+k4bk2ilT02GhYHppEYnany/A4A4XU/y9OeiD6CP2wdTFZhXiSZepAUL7Okb+4YqVB0aQIAZp631kn98XFOlAHw/tgKlSlKo/pqP+s/vjO3tXka6r/VPz+5X18t+DBidc9dtJ9e57YAr0rCwmBP7Yt6yHyxPcz8hH6HAlNQSQf6RHzP9sZqTKm6tf1X0B+GJyVtRkFVj0OoAdfd32xD5ZVWsJlCp6g80nBrU9NNgv5mX9z+oxEX5b9IP7fvg3vI/4rwfxsF4TlYr0yb8wtFtp6EfrhudQFTpsPNqEWuFMEDvFx16YtsnRh1bpv8AQ4EahyX/AKhPyP8Atg4jscX/AK0vP5IreF5UivSJuNY/lsN4ompeUQNdWLCYNRmAnewYdTi04egFVT2JPyvgavRgCdpb9B/bD4j3Cj+36/QB4HTAepqGoeRVttflg2wNnqZLKdpRNgB+UD54tclSA1wd6bL84wNmkEiL2GK4n6gf7Z7wM6UrSA2ry1WehLMNvjitWRBm4xZUBFM/8QPy2/XA7LzSBbtgU8sJJ7Yr86k2hjQpAASGLExvzOADbbm/TEeZRoiTptbZZtNtonBaZnlVY9D6bn9ceVqBJEdp9xvP6YlTZOr/ANLyRVVUIZoEAmYG30wsEVMsZ64WNFMT5hH+KUwAwTqR8oO/xw2rxcQD5QOokCT2Cluh/qGKgNaPUn6D+2JXqSFHafrH9hiSSyfjEbIvXpg7hfEZDyFkFCtt5YhpkiABBxn0a8+/6g4NyDDUJ2aAdupF7g7b4XIbZqeH16/3SpWYKACFB9llbVA5TEXEX7+uBM3mWbLxVVGqipPmFblNBldS2/pOnawsTjUJRTLIz1dbBgWVNJgMCCligb8jcrXEfDGUzAK0AhDglmc2kkEnywAfYXQZgdffgki1Oug1lpAEaJlYHcNyXmejBxHbE7eHBopsbl4sCZ/N0i23frgStUZUcXhgm+8flYdIsB8ce8HzLh1APMXSGYnbaCRJg26Hb4YyaLWqupr+E+AqNVKh56JlQqn2BK02AabloeB0OB2+z+npoxUH4moavL1qnKzAkKyyCRGrUBMfHqWSNCyBQuqIGmzHSJuQZ/2x7R4RRV4VQoQGAIg6rGQBPSImMdPCQuKcqHgTMUK8UqwV1UtKSDoh5bluJ0RHrvaTbtkOIJTXRmqhpkoiyxWSxVUAMsFEsB7XwxvX4DTeozEzKAbn/XPXSRz9Qd8SZjgSsAosoIMDlkzckif0HbBwu75gtRHHcx4EzDfiQHdi8nzF1SGOonUQSNU374uPD9HP0kNGmKRVJbm0nf1be42HWd5x0jJ8AFJdKE7vedPtMWNxfr0xBkfDQUSSSW3n3kxfpze+5vhLSaHvic34plM/miKVRSNLyukKnNBIbo35THutipbhucpHUwqEiYLnV05gbk9IM9j2x16r4dY1hV1yexmCNNRYmbDnNoI/UQ8Q8PM9ekdbeWoawE6SNJQz02I67dMLhyDdA5pm1zaqQwCjrAUxMDcMe4984q0yFdbAvF7RAM3MTb5Y6h4v4G5y4FKb1FkAjmmR19dJ+GAD4VcOIcaShEtIJ67CRusbx+uM5RnuoqPDrl8zFUs5XCiUMbA6SfmRtvgEZeqSxVmk7wD8Jx0mj4LcLZtTQLLAGw/OTH64Ky3hB6aEsymJMcxO7HuBMQO2+BQ1GD4SvqcuVqpGkg7zMdcNrZVzG4gRYfzvjaV+AMalp0ghwRJGmAYJIHriDiXCdA1alM9AZIgde3T54yamaLhdTILQeIuT64T5FiCLx1xa1Mwfme22A3zsT/BjO5lXoXdg65B0iJ7b4Y3D3I5iep3xN/id7/w9PriJeJHqMNbxOWjgbT4YwMjHp4ZAvE3wxOIEH0w5cyxXcfXDqRPF0keDh97HfERywHu/3GLBeGVRXWiGQ1GiBJiWUMomOqsD273tgXi+YDuSllNxE3+YB2jBUroONCroGFJYJO1v3/sMQVNIFu/0x430/wC+JMjw16pcJBKoz6byVX2tNoJHaZPTri1Eyev3IjaoAthv/tgh2Ik+kYZkuHNVFQrGmmutiTssgdASSewHTHuaqRoGxvqHb+Xw9pjObkRkzczfCwO7HCwURkqa1GCfQkb9RE/rhq4ldiRHTUx36sFB/wCgfyI8RcbNlHqrg7hrkVEa4AdSSLQAdTGfQAnAgwRQXt9D8P0OIsDT+I/EIratIbSfLK6oabEsCfyxII3JkzF8A5bOhkUHcKwgNvblkb76fSx67VLGwv8Azb5YS4TlbsQbm85rjlC6VVbEmYkzfa+G5appZTaQQb7WMjDEpFiAoLE7ACSSRMACetsOooCDJi1vniXkDonhbxF/mUWT7IBGpgJggQsxtp9L9bY3IqGozMNSxcXiY1yCLgiI+cxjm3hDw7VdxVL7rKgXJAIBJAB6H2Rfbbr0CisSUIYExqGliGgs4a/taUUn/i+XVpt1kC0ytBXZW3KjttMGeb1Bgi++LOcU3DKKUlChgpBPJO/KYtuw3PrBOCxxIGpoXpvKxt7VywJt2BFxjZAHThThs4U4Yj2ceE4U48wAR5rLioulpiVNv9LBh9Rj3yF1BouAQL7AkE272F8Px5gAcTjyMLCnABG2UXTpi0kwGIuZnY+pxW5rwzTYGJF5iT9W9r64tpwpwqTA5txvgi09a0UhpmeY29okAyenrjF57INTcq6kEbiL9xjvNRJFoB7/AK4znH/By1qZgk1AJUnTJMWDMV1afSegxhPS6oDjrUcIU/1ti04rwd8vUK1GUnqAHgfF1UH3rOK/RBvjmAgrKMRAkbfz54IanOGtQ/gwDNRS4ioz1Ji9Lyx5JL/hmy0kVuaNUhgR3ta2KPKZWmVRXYLYSdYA1ebo02B5fK59WwNp6YEWnhBu2CxBtTIUtJAaWg6YcEz5VJlXSJk+YaiR6d7mUKMu5qUSoKDUpNVGFSK6kKpBv+GnMN5LD+mWSqqQl73LdbEDlG0Sep390eDibCAQjR/UurqzC5PQuxHacVuQE9OpRU5paTqKbUm0amCyzvSdUgndUXT71bvgXidCmQ7K6lmW4DqQSKmXIEWJlTUPSDS23Ba+eaFGikQohdSarH1Yz/PQYhq55irDRSE7wkEdog73ODchgCUZGFgilUEbYWIEUWmxwhSjEQqWwlqHGgyYjEuXr6ek/vcdwRiFGnDwBBuZ6ev1thAPapqP9749U4jT+/X0t9cTgDRPWfpaP3t6YQBmSrhCp6BryJPy1L+o9+It9R2vMbbm8AWAnpgef12xIhPf+bYQHQ/BGeLU2ksoptTtLMPLtrAWdiQCVFiYmdjvsswrUBUSFL01sIemAJNhADi5AkdOmOVeCWaWS6hxdgRIWVkqsSTGq8xItdcdNyddcvTRKln9lo2UHZiQLAACRsJ6WOOnSeBDqlAq9O8kAhjFpTSRIEDdyAPf2tNw6oy1KiuyxCzAjU5LHr/pAMGT3tBYlMoXB1kiVIIAi5IIbrce87Th2XyJUiWBUaybbszSGPaBI6772vtQBeUzIdAw2+B/QxiacR6sLViwJJx5qwzVhasAh84U4jnHs4AHzhThk4U4Bj5wpwycKcAh04RbDZx4cAGY8b8JaqgZV8wwRp0s5BIF1CqwB5d/XHO/8KrdaNQdtSlTtzQrb/ATYd8drnAXEuHioJgFgDEjr7+nv9cYT0tzsDm+W8FO62Mu0aQVqJp3Mk6CCOXv1wl8BV5YVAUVdmC65EgGIPrPwPw3eR4QwqrVJAiRGm8RpidUD5YtaqC5i5ESBf6YS0Y9Qs45V4R5dbQwJv7TUyARNjpaLenUTgqt4XJJPKiwpm4FwdyOtgNr42j8Jas2ph5YUkDUIN+WeW3aRebTivSm+jRVu6srFQwIMQRp0nSAApibkDvvHDSAza8LVCo1QrG5ImzERCw0kQbb26YE474Ral+IGBRmhd1bYkStwLevUbWxs+JcDZ6lMKpIYlgw0hh1YyTuJ6jpbtgLxTxRKYegzFAwVQZZmnlLAqDpgSdh0tJOE9NJOxHP2DSAdxuO3XriNh+u+GliJmSe/f3nE9XLuAHIhWggyDMgkWBn+DuMc5QOyYWPGU98LABngMPZIx5hY1GOXEpJFvXb1wsLCYHqNF8OwsLCAmQ2jD16HphYWJYGq4XRNHyDBZvMpncLCPUgbTN6YIM9TIGLPjfifzazLVCUyAymWqVAHkKyjQVlZmJA67ThYWNbqOBDst41zDFUNd9RaDpWmosW3OgnaIidr+tm/E6mllclgNLFjVfbRpYgLpEFnmDb/ThYWKjJtAabw9xQ1WaQAwUFwFA6laZJ6yqN8jZbDF5rwsLHTpu4ks814aXwsLGgjzVhwfCwsADwcKcLCwhinHs48wsACnCnCwsACnCnCwsAHk4U4WFhgeTgPP5AODZZ6WO82uD78LCwqsRz/ivHa6g1A8xX0ICAJUIQY07Q2sSYPN16QZfNCpz5khQRCaVlSSzsFYX3Lt6QB2nHmFjhcnbGCfcUalNRFUtTUpAg61kVBKg2Gq5O+lYJxna2YYKEJMARGoxuxFpi2oxbqR64WFiZqhgvmYWFhYzGf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34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5543d1bc59c7e27785065d8801889d8eaf1c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8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56&quot;/&gt;&lt;/object&gt;&lt;object type=&quot;3&quot; unique_id=&quot;10011&quot;&gt;&lt;property id=&quot;20148&quot; value=&quot;5&quot;/&gt;&lt;property id=&quot;20300&quot; value=&quot;Slide 8&quot;/&gt;&lt;property id=&quot;20307&quot; value=&quot;277&quot;/&gt;&lt;/object&gt;&lt;object type=&quot;3&quot; unique_id=&quot;10012&quot;&gt;&lt;property id=&quot;20148&quot; value=&quot;5&quot;/&gt;&lt;property id=&quot;20300&quot; value=&quot;Slide 9&quot;/&gt;&lt;property id=&quot;20307&quot; value=&quot;278&quot;/&gt;&lt;/object&gt;&lt;object type=&quot;3&quot; unique_id=&quot;10013&quot;&gt;&lt;property id=&quot;20148&quot; value=&quot;5&quot;/&gt;&lt;property id=&quot;20300&quot; value=&quot;Slide 10&quot;/&gt;&lt;property id=&quot;20307&quot; value=&quot;262&quot;/&gt;&lt;/object&gt;&lt;object type=&quot;3&quot; unique_id=&quot;10014&quot;&gt;&lt;property id=&quot;20148&quot; value=&quot;5&quot;/&gt;&lt;property id=&quot;20300&quot; value=&quot;Slide 11&quot;/&gt;&lt;property id=&quot;20307&quot; value=&quot;270&quot;/&gt;&lt;/object&gt;&lt;object type=&quot;3&quot; unique_id=&quot;10015&quot;&gt;&lt;property id=&quot;20148&quot; value=&quot;5&quot;/&gt;&lt;property id=&quot;20300&quot; value=&quot;Slide 12&quot;/&gt;&lt;property id=&quot;20307&quot; value=&quot;263&quot;/&gt;&lt;/object&gt;&lt;object type=&quot;3&quot; unique_id=&quot;10016&quot;&gt;&lt;property id=&quot;20148&quot; value=&quot;5&quot;/&gt;&lt;property id=&quot;20300&quot; value=&quot;Slide 13&quot;/&gt;&lt;property id=&quot;20307&quot; value=&quot;264&quot;/&gt;&lt;/object&gt;&lt;object type=&quot;3&quot; unique_id=&quot;10017&quot;&gt;&lt;property id=&quot;20148&quot; value=&quot;5&quot;/&gt;&lt;property id=&quot;20300&quot; value=&quot;Slide 14&quot;/&gt;&lt;property id=&quot;20307&quot; value=&quot;271&quot;/&gt;&lt;/object&gt;&lt;object type=&quot;3&quot; unique_id=&quot;10018&quot;&gt;&lt;property id=&quot;20148&quot; value=&quot;5&quot;/&gt;&lt;property id=&quot;20300&quot; value=&quot;Slide 15&quot;/&gt;&lt;property id=&quot;20307&quot; value=&quot;265&quot;/&gt;&lt;/object&gt;&lt;object type=&quot;3&quot; unique_id=&quot;10019&quot;&gt;&lt;property id=&quot;20148&quot; value=&quot;5&quot;/&gt;&lt;property id=&quot;20300&quot; value=&quot;Slide 16&quot;/&gt;&lt;property id=&quot;20307&quot; value=&quot;269&quot;/&gt;&lt;/object&gt;&lt;object type=&quot;3&quot; unique_id=&quot;10020&quot;&gt;&lt;property id=&quot;20148&quot; value=&quot;5&quot;/&gt;&lt;property id=&quot;20300&quot; value=&quot;Slide 17&quot;/&gt;&lt;property id=&quot;20307&quot; value=&quot;266&quot;/&gt;&lt;/object&gt;&lt;object type=&quot;3&quot; unique_id=&quot;10021&quot;&gt;&lt;property id=&quot;20148&quot; value=&quot;5&quot;/&gt;&lt;property id=&quot;20300&quot; value=&quot;Slide 18&quot;/&gt;&lt;property id=&quot;20307&quot; value=&quot;273&quot;/&gt;&lt;/object&gt;&lt;object type=&quot;3&quot; unique_id=&quot;10022&quot;&gt;&lt;property id=&quot;20148&quot; value=&quot;5&quot;/&gt;&lt;property id=&quot;20300&quot; value=&quot;Slide 19&quot;/&gt;&lt;property id=&quot;20307&quot; value=&quot;274&quot;/&gt;&lt;/object&gt;&lt;object type=&quot;3&quot; unique_id=&quot;10023&quot;&gt;&lt;property id=&quot;20148&quot; value=&quot;5&quot;/&gt;&lt;property id=&quot;20300&quot; value=&quot;Slide 20&quot;/&gt;&lt;property id=&quot;20307&quot; value=&quot;275&quot;/&gt;&lt;/object&gt;&lt;object type=&quot;3&quot; unique_id=&quot;10024&quot;&gt;&lt;property id=&quot;20148&quot; value=&quot;5&quot;/&gt;&lt;property id=&quot;20300&quot; value=&quot;Slide 21&quot;/&gt;&lt;property id=&quot;20307&quot; value=&quot;276&quot;/&gt;&lt;/object&gt;&lt;object type=&quot;3&quot; unique_id=&quot;10025&quot;&gt;&lt;property id=&quot;20148&quot; value=&quot;5&quot;/&gt;&lt;property id=&quot;20300&quot; value=&quot;Slide 22&quot;/&gt;&lt;property id=&quot;20307&quot; value=&quot;279&quot;/&gt;&lt;/object&gt;&lt;object type=&quot;3&quot; unique_id=&quot;10026&quot;&gt;&lt;property id=&quot;20148&quot; value=&quot;5&quot;/&gt;&lt;property id=&quot;20300&quot; value=&quot;Slide 23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a miền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 miền</Template>
  <TotalTime>6</TotalTime>
  <Words>314</Words>
  <Application>Microsoft Office PowerPoint</Application>
  <PresentationFormat>On-screen Show (4:3)</PresentationFormat>
  <Paragraphs>62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굴림</vt:lpstr>
      <vt:lpstr>Times New Roman</vt:lpstr>
      <vt:lpstr>ba miền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Personal</cp:lastModifiedBy>
  <cp:revision>2</cp:revision>
  <dcterms:created xsi:type="dcterms:W3CDTF">2019-05-03T02:36:24Z</dcterms:created>
  <dcterms:modified xsi:type="dcterms:W3CDTF">2020-04-04T02:30:14Z</dcterms:modified>
</cp:coreProperties>
</file>